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7" r:id="rId1"/>
  </p:sldMasterIdLst>
  <p:notesMasterIdLst>
    <p:notesMasterId r:id="rId9"/>
  </p:notesMasterIdLst>
  <p:sldIdLst>
    <p:sldId id="337" r:id="rId2"/>
    <p:sldId id="345" r:id="rId3"/>
    <p:sldId id="346" r:id="rId4"/>
    <p:sldId id="347" r:id="rId5"/>
    <p:sldId id="348" r:id="rId6"/>
    <p:sldId id="349" r:id="rId7"/>
    <p:sldId id="350" r:id="rId8"/>
  </p:sldIdLst>
  <p:sldSz cx="9144000" cy="6858000" type="screen4x3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an Tracz" initials="EJT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3526"/>
    <a:srgbClr val="AE1F02"/>
    <a:srgbClr val="686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4" autoAdjust="0"/>
    <p:restoredTop sz="78251" autoAdjust="0"/>
  </p:normalViewPr>
  <p:slideViewPr>
    <p:cSldViewPr>
      <p:cViewPr varScale="1">
        <p:scale>
          <a:sx n="91" d="100"/>
          <a:sy n="91" d="100"/>
        </p:scale>
        <p:origin x="2076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95AE25AC-0417-4B36-8053-6B7105106B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221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err="1" smtClean="0"/>
              <a:t>First</a:t>
            </a:r>
            <a:r>
              <a:rPr lang="ro-RO" baseline="0" dirty="0" smtClean="0"/>
              <a:t> </a:t>
            </a:r>
            <a:r>
              <a:rPr lang="ro-RO" baseline="0" dirty="0" err="1" smtClean="0"/>
              <a:t>biannual</a:t>
            </a:r>
            <a:r>
              <a:rPr lang="ro-RO" baseline="0" dirty="0" smtClean="0"/>
              <a:t> </a:t>
            </a:r>
            <a:r>
              <a:rPr lang="ro-RO" baseline="0" dirty="0" err="1" smtClean="0"/>
              <a:t>Reunion</a:t>
            </a:r>
            <a:r>
              <a:rPr lang="ro-RO" baseline="0" dirty="0" smtClean="0"/>
              <a:t> of </a:t>
            </a:r>
            <a:r>
              <a:rPr lang="ro-RO" baseline="0" dirty="0" err="1" smtClean="0"/>
              <a:t>Chiefs</a:t>
            </a:r>
            <a:r>
              <a:rPr lang="ro-RO" baseline="0" dirty="0" smtClean="0"/>
              <a:t> of </a:t>
            </a:r>
            <a:r>
              <a:rPr lang="ro-RO" baseline="0" dirty="0" err="1" smtClean="0"/>
              <a:t>Culture</a:t>
            </a:r>
            <a:r>
              <a:rPr lang="ro-RO" baseline="0" dirty="0" smtClean="0"/>
              <a:t> </a:t>
            </a:r>
            <a:r>
              <a:rPr lang="ro-RO" baseline="0" dirty="0" err="1" smtClean="0"/>
              <a:t>Departments</a:t>
            </a:r>
            <a:r>
              <a:rPr lang="ro-RO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F9CCD-A73F-46AF-A38B-4D36DC672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1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9/13/14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1792-C354-4E3B-8BA9-BAD39FE3615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39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9/13/14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3C2ED-894B-4B4F-849B-A20B14EAB0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64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9/13/14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FFFE-6C24-4810-99B3-3E18F98A56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519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9/13/14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3786-9592-4482-866A-18E12F633B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10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9/13/14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9565-F22A-4268-9257-2DCB0DC5AE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08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9/13/14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BE40-E8B3-4567-933C-2F23D51A53C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404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9/13/14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C76D-700A-47BC-BE77-6187258ECE4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61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9/13/14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1EAE-D7BC-4E3C-AC01-2988EA9977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31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9/13/14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2FBC-8ADB-44DF-B091-4BC45C8DDFF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6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9/13/14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518-0223-4031-8391-1B492175ED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947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9/13/14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F6E1-AE4D-4655-A8D0-C5B32A2ED7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50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9/13/14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260EB-222A-4C10-9683-5963DEC77E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36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343494"/>
              </p:ext>
            </p:extLst>
          </p:nvPr>
        </p:nvGraphicFramePr>
        <p:xfrm>
          <a:off x="9525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Acrobat Document" r:id="rId4" imgW="6857708" imgH="5143382" progId="AcroExch.Document.11">
                  <p:embed/>
                </p:oleObj>
              </mc:Choice>
              <mc:Fallback>
                <p:oleObj name="Acrobat Document" r:id="rId4" imgW="6857708" imgH="514338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25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645643" y="2852936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o-RO" sz="4800" b="1" dirty="0"/>
              <a:t>Cum creăm un eveniment pe Facebook?</a:t>
            </a:r>
            <a:endParaRPr lang="en-US" altLang="en-US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21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975642"/>
          </a:xfrm>
        </p:spPr>
        <p:txBody>
          <a:bodyPr>
            <a:noAutofit/>
          </a:bodyPr>
          <a:lstStyle/>
          <a:p>
            <a:r>
              <a:rPr lang="ro-RO" sz="3600" b="1" dirty="0" smtClean="0"/>
              <a:t>Pasul 1: Intrăm la secțiunea „Evenimente” (meniul din stânga ecranului)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9/13/14</a:t>
            </a:r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00" y="1164282"/>
            <a:ext cx="7638987" cy="56524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9837" y="4653136"/>
            <a:ext cx="1330474" cy="288032"/>
          </a:xfrm>
          <a:prstGeom prst="rect">
            <a:avLst/>
          </a:prstGeom>
          <a:solidFill>
            <a:srgbClr val="FF0000">
              <a:alpha val="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3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12676"/>
            <a:ext cx="7886700" cy="936104"/>
          </a:xfrm>
        </p:spPr>
        <p:txBody>
          <a:bodyPr>
            <a:noAutofit/>
          </a:bodyPr>
          <a:lstStyle/>
          <a:p>
            <a:r>
              <a:rPr lang="ro-RO" sz="3600" b="1" dirty="0" smtClean="0"/>
              <a:t>Pasul 2: Apăsăm butonul „Creează </a:t>
            </a:r>
            <a:r>
              <a:rPr lang="en-US" sz="3600" b="1" dirty="0" smtClean="0"/>
              <a:t>un </a:t>
            </a:r>
            <a:r>
              <a:rPr lang="ro-RO" sz="3600" b="1" dirty="0" smtClean="0"/>
              <a:t>eveniment</a:t>
            </a:r>
            <a:r>
              <a:rPr lang="ro-RO" sz="3600" b="1" dirty="0" smtClean="0"/>
              <a:t>”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1" y="1844824"/>
            <a:ext cx="9019119" cy="27363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2132856"/>
            <a:ext cx="1978546" cy="576064"/>
          </a:xfrm>
          <a:prstGeom prst="rect">
            <a:avLst/>
          </a:prstGeom>
          <a:solidFill>
            <a:srgbClr val="FF0000">
              <a:alpha val="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0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642" y="18864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o-RO" sz="3200" b="1" dirty="0" smtClean="0"/>
              <a:t>Pasul 3: Includem detaliile evenimentului în fereastra care apare - denumirea, locația, data și orele de </a:t>
            </a:r>
            <a:r>
              <a:rPr lang="ro-RO" sz="3200" b="1" dirty="0" smtClean="0"/>
              <a:t>desfășurare, încărcăm poza de copertă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93087"/>
            <a:ext cx="6552728" cy="546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38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623714"/>
          </a:xfrm>
        </p:spPr>
        <p:txBody>
          <a:bodyPr>
            <a:normAutofit/>
          </a:bodyPr>
          <a:lstStyle/>
          <a:p>
            <a:r>
              <a:rPr lang="ro-RO" sz="3200" b="1" dirty="0" smtClean="0"/>
              <a:t>Pasul 4: Continuăm prin introducerea altor detalii în aceeași fereastră - descrierea detaliată a </a:t>
            </a:r>
            <a:r>
              <a:rPr lang="ro-RO" sz="3200" b="1" dirty="0" smtClean="0"/>
              <a:t>evenimentului, </a:t>
            </a:r>
            <a:r>
              <a:rPr lang="ro-RO" sz="3200" b="1" dirty="0" smtClean="0"/>
              <a:t>etc. 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75140"/>
            <a:ext cx="8881786" cy="433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88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5127"/>
            <a:ext cx="8784976" cy="1119658"/>
          </a:xfrm>
        </p:spPr>
        <p:txBody>
          <a:bodyPr>
            <a:noAutofit/>
          </a:bodyPr>
          <a:lstStyle/>
          <a:p>
            <a:r>
              <a:rPr lang="ro-RO" sz="3200" b="1" dirty="0" smtClean="0"/>
              <a:t>Pasul 5: </a:t>
            </a:r>
            <a:r>
              <a:rPr lang="ro-RO" sz="3200" b="1" dirty="0" smtClean="0"/>
              <a:t>După ce am introdus toată informația necesară, publicăm </a:t>
            </a:r>
            <a:r>
              <a:rPr lang="ro-RO" sz="3200" b="1" dirty="0" smtClean="0"/>
              <a:t>evenimentul pe pagina Facebook, apăsând butonul „Publică”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43" y="1772816"/>
            <a:ext cx="8675227" cy="48965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65392" y="6021288"/>
            <a:ext cx="1799096" cy="648072"/>
          </a:xfrm>
          <a:prstGeom prst="rect">
            <a:avLst/>
          </a:prstGeom>
          <a:solidFill>
            <a:srgbClr val="FF0000">
              <a:alpha val="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5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824" y="-10510"/>
            <a:ext cx="7886700" cy="1070001"/>
          </a:xfrm>
        </p:spPr>
        <p:txBody>
          <a:bodyPr>
            <a:normAutofit/>
          </a:bodyPr>
          <a:lstStyle/>
          <a:p>
            <a:r>
              <a:rPr lang="ro-RO" sz="3200" b="1" dirty="0"/>
              <a:t>Felicitări! Evenimentul dvs. a fost creat și va apărea pe pagina de Facebook a bibliotecii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924969"/>
            <a:ext cx="6192989" cy="593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73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125</Words>
  <Application>Microsoft Office PowerPoint</Application>
  <PresentationFormat>On-screen Show (4:3)</PresentationFormat>
  <Paragraphs>10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Acrobat Document</vt:lpstr>
      <vt:lpstr>PowerPoint Presentation</vt:lpstr>
      <vt:lpstr>Pasul 1: Intrăm la secțiunea „Evenimente” (meniul din stânga ecranului)</vt:lpstr>
      <vt:lpstr>Pasul 2: Apăsăm butonul „Creează un eveniment”</vt:lpstr>
      <vt:lpstr>Pasul 3: Includem detaliile evenimentului în fereastra care apare - denumirea, locația, data și orele de desfășurare, încărcăm poza de copertă</vt:lpstr>
      <vt:lpstr>Pasul 4: Continuăm prin introducerea altor detalii în aceeași fereastră - descrierea detaliată a evenimentului, etc. </vt:lpstr>
      <vt:lpstr>Pasul 5: După ce am introdus toată informația necesară, publicăm evenimentul pe pagina Facebook, apăsând butonul „Publică”</vt:lpstr>
      <vt:lpstr>Felicitări! Evenimentul dvs. a fost creat și va apărea pe pagina de Facebook a bibliotecii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 septembrie 2014</dc:title>
  <dc:creator>Violeta Bunescu</dc:creator>
  <cp:lastModifiedBy>Irina Tcaci</cp:lastModifiedBy>
  <cp:revision>80</cp:revision>
  <cp:lastPrinted>1601-01-01T00:00:00Z</cp:lastPrinted>
  <dcterms:created xsi:type="dcterms:W3CDTF">1601-01-01T00:00:00Z</dcterms:created>
  <dcterms:modified xsi:type="dcterms:W3CDTF">2017-06-20T09:44:37Z</dcterms:modified>
</cp:coreProperties>
</file>