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B99B-936D-4D81-ADF2-9BAAC2CA9343}" type="datetimeFigureOut">
              <a:rPr lang="en-US" smtClean="0"/>
              <a:t>6/2/2017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7B63B-7D69-41C8-8285-42B9615B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180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B99B-936D-4D81-ADF2-9BAAC2CA9343}" type="datetimeFigureOut">
              <a:rPr lang="en-US" smtClean="0"/>
              <a:t>6/2/2017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7B63B-7D69-41C8-8285-42B9615B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594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B99B-936D-4D81-ADF2-9BAAC2CA9343}" type="datetimeFigureOut">
              <a:rPr lang="en-US" smtClean="0"/>
              <a:t>6/2/2017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7B63B-7D69-41C8-8285-42B9615B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91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B99B-936D-4D81-ADF2-9BAAC2CA9343}" type="datetimeFigureOut">
              <a:rPr lang="en-US" smtClean="0"/>
              <a:t>6/2/2017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7B63B-7D69-41C8-8285-42B9615B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197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B99B-936D-4D81-ADF2-9BAAC2CA9343}" type="datetimeFigureOut">
              <a:rPr lang="en-US" smtClean="0"/>
              <a:t>6/2/2017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7B63B-7D69-41C8-8285-42B9615B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2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B99B-936D-4D81-ADF2-9BAAC2CA9343}" type="datetimeFigureOut">
              <a:rPr lang="en-US" smtClean="0"/>
              <a:t>6/2/2017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7B63B-7D69-41C8-8285-42B9615B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964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B99B-936D-4D81-ADF2-9BAAC2CA9343}" type="datetimeFigureOut">
              <a:rPr lang="en-US" smtClean="0"/>
              <a:t>6/2/2017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7B63B-7D69-41C8-8285-42B9615B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000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B99B-936D-4D81-ADF2-9BAAC2CA9343}" type="datetimeFigureOut">
              <a:rPr lang="en-US" smtClean="0"/>
              <a:t>6/2/2017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7B63B-7D69-41C8-8285-42B9615B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179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B99B-936D-4D81-ADF2-9BAAC2CA9343}" type="datetimeFigureOut">
              <a:rPr lang="en-US" smtClean="0"/>
              <a:t>6/2/2017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7B63B-7D69-41C8-8285-42B9615B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662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B99B-936D-4D81-ADF2-9BAAC2CA9343}" type="datetimeFigureOut">
              <a:rPr lang="en-US" smtClean="0"/>
              <a:t>6/2/2017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7B63B-7D69-41C8-8285-42B9615B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73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8B99B-936D-4D81-ADF2-9BAAC2CA9343}" type="datetimeFigureOut">
              <a:rPr lang="en-US" smtClean="0"/>
              <a:t>6/2/2017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7B63B-7D69-41C8-8285-42B9615B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492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8B99B-936D-4D81-ADF2-9BAAC2CA9343}" type="datetimeFigureOut">
              <a:rPr lang="en-US" smtClean="0"/>
              <a:t>6/2/2017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7B63B-7D69-41C8-8285-42B9615B4D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647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hingle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Zyxel</a:t>
            </a:r>
            <a:r>
              <a:rPr lang="en-US" dirty="0" smtClean="0"/>
              <a:t> </a:t>
            </a:r>
            <a:r>
              <a:rPr lang="en-US" dirty="0" err="1" smtClean="0"/>
              <a:t>Keenetic</a:t>
            </a:r>
            <a:r>
              <a:rPr lang="en-US" smtClean="0"/>
              <a:t> ADSL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822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1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7885"/>
            <a:ext cx="12192000" cy="530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029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1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795" y="357737"/>
            <a:ext cx="7762632" cy="616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558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24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651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42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255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713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712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97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585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5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949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631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413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</Words>
  <Application>Microsoft Office PowerPoint</Application>
  <PresentationFormat>Widescreen</PresentationFormat>
  <Paragraphs>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Zyxel Keenetic ADSL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Zyxel Keenetic DSL</dc:title>
  <dc:creator>Moraru, Iurii</dc:creator>
  <cp:lastModifiedBy>Denis Ganea</cp:lastModifiedBy>
  <cp:revision>3</cp:revision>
  <dcterms:created xsi:type="dcterms:W3CDTF">2017-05-10T13:32:16Z</dcterms:created>
  <dcterms:modified xsi:type="dcterms:W3CDTF">2017-06-02T13:24:23Z</dcterms:modified>
</cp:coreProperties>
</file>