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
  </p:notesMasterIdLst>
  <p:sldIdLst>
    <p:sldId id="256" r:id="rId2"/>
    <p:sldId id="258" r:id="rId3"/>
    <p:sldId id="259" r:id="rId4"/>
    <p:sldId id="257" r:id="rId5"/>
    <p:sldId id="260" r:id="rId6"/>
    <p:sldId id="261" r:id="rId7"/>
    <p:sldId id="262" r:id="rId8"/>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C33EDFFD-92D0-47B0-B7A2-587B499FB7FA}">
          <p14:sldIdLst>
            <p14:sldId id="256"/>
            <p14:sldId id="258"/>
            <p14:sldId id="259"/>
            <p14:sldId id="257"/>
            <p14:sldId id="260"/>
            <p14:sldId id="261"/>
            <p14:sldId id="262"/>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67724" autoAdjust="0"/>
  </p:normalViewPr>
  <p:slideViewPr>
    <p:cSldViewPr>
      <p:cViewPr varScale="1">
        <p:scale>
          <a:sx n="62" d="100"/>
          <a:sy n="62" d="100"/>
        </p:scale>
        <p:origin x="2214" y="7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C075CB1-4A1A-4E31-9BF8-FCDAAF6DC482}" type="datetimeFigureOut">
              <a:rPr lang="ru-RU" smtClean="0"/>
              <a:t>02.06.2017</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4F4C487-F890-489C-ABEC-CE097862ABE3}" type="slidenum">
              <a:rPr lang="ru-RU" smtClean="0"/>
              <a:t>‹#›</a:t>
            </a:fld>
            <a:endParaRPr lang="ru-RU"/>
          </a:p>
        </p:txBody>
      </p:sp>
    </p:spTree>
    <p:extLst>
      <p:ext uri="{BB962C8B-B14F-4D97-AF65-F5344CB8AC3E}">
        <p14:creationId xmlns:p14="http://schemas.microsoft.com/office/powerpoint/2010/main" val="23668474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en-US" b="1" dirty="0" smtClean="0"/>
              <a:t>S</a:t>
            </a:r>
            <a:r>
              <a:rPr lang="vi-VN" b="1" dirty="0" smtClean="0"/>
              <a:t>ecuritatea cibernetică</a:t>
            </a:r>
            <a:r>
              <a:rPr lang="vi-VN" dirty="0" smtClean="0"/>
              <a:t> este starea de normalitate rezultată în urma aplicării unui ansamblu de măsuri proactive și reactive prin care se asigură confidențialitatea, integritatea, disponibilitatea, autenticitatea și non-repudierea informațiilor în format electronic, a resurselor și serviciilor publice sau private, din spațiul cibernetic. Măsurile proactive şi reactive pot include politici, concepte, standarde şi ghiduri de securitate, managementul riscului, activităţi de instruire şi conştientizare, implementarea de soluţii tehnice de protejare a infrastructurilor cibernetice, managementul identităţii, managementul consecinţelor.</a:t>
            </a:r>
            <a:br>
              <a:rPr lang="vi-VN" dirty="0" smtClean="0"/>
            </a:br>
            <a:endParaRPr lang="ru-RU" dirty="0"/>
          </a:p>
        </p:txBody>
      </p:sp>
      <p:sp>
        <p:nvSpPr>
          <p:cNvPr id="4" name="Номер слайда 3"/>
          <p:cNvSpPr>
            <a:spLocks noGrp="1"/>
          </p:cNvSpPr>
          <p:nvPr>
            <p:ph type="sldNum" sz="quarter" idx="10"/>
          </p:nvPr>
        </p:nvSpPr>
        <p:spPr/>
        <p:txBody>
          <a:bodyPr/>
          <a:lstStyle/>
          <a:p>
            <a:fld id="{84F4C487-F890-489C-ABEC-CE097862ABE3}" type="slidenum">
              <a:rPr lang="ru-RU" smtClean="0"/>
              <a:t>1</a:t>
            </a:fld>
            <a:endParaRPr lang="ru-RU"/>
          </a:p>
        </p:txBody>
      </p:sp>
    </p:spTree>
    <p:extLst>
      <p:ext uri="{BB962C8B-B14F-4D97-AF65-F5344CB8AC3E}">
        <p14:creationId xmlns:p14="http://schemas.microsoft.com/office/powerpoint/2010/main" val="10052486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o-RO" dirty="0" smtClean="0"/>
              <a:t>Nu divulga informatii de identificare personala(adresa postala, numar de telefon, data nasterii)</a:t>
            </a:r>
          </a:p>
          <a:p>
            <a:r>
              <a:rPr lang="ro-RO" dirty="0" smtClean="0"/>
              <a:t>Alege o parola sigura si schimbo la</a:t>
            </a:r>
            <a:r>
              <a:rPr lang="ro-RO" baseline="0" dirty="0" smtClean="0"/>
              <a:t> intervale regulate de timp.</a:t>
            </a:r>
          </a:p>
          <a:p>
            <a:r>
              <a:rPr lang="ro-RO" baseline="0" smtClean="0"/>
              <a:t>Daca accesezi conturile tale din alte locatii asigurate ca sesiunea de browsing  este una securizata</a:t>
            </a:r>
            <a:endParaRPr lang="ru-RU" dirty="0"/>
          </a:p>
        </p:txBody>
      </p:sp>
      <p:sp>
        <p:nvSpPr>
          <p:cNvPr id="4" name="Номер слайда 3"/>
          <p:cNvSpPr>
            <a:spLocks noGrp="1"/>
          </p:cNvSpPr>
          <p:nvPr>
            <p:ph type="sldNum" sz="quarter" idx="10"/>
          </p:nvPr>
        </p:nvSpPr>
        <p:spPr/>
        <p:txBody>
          <a:bodyPr/>
          <a:lstStyle/>
          <a:p>
            <a:fld id="{84F4C487-F890-489C-ABEC-CE097862ABE3}" type="slidenum">
              <a:rPr lang="ru-RU" smtClean="0"/>
              <a:t>2</a:t>
            </a:fld>
            <a:endParaRPr lang="ru-RU"/>
          </a:p>
        </p:txBody>
      </p:sp>
    </p:spTree>
    <p:extLst>
      <p:ext uri="{BB962C8B-B14F-4D97-AF65-F5344CB8AC3E}">
        <p14:creationId xmlns:p14="http://schemas.microsoft.com/office/powerpoint/2010/main" val="227164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vi-VN" sz="1200" kern="1200" baseline="0" dirty="0" smtClean="0">
                <a:solidFill>
                  <a:schemeClr val="tx1"/>
                </a:solidFill>
                <a:latin typeface="+mn-lt"/>
                <a:ea typeface="+mn-ea"/>
                <a:cs typeface="+mn-cs"/>
              </a:rPr>
              <a:t>Calculatorul funcționează mai lent</a:t>
            </a:r>
          </a:p>
          <a:p>
            <a:r>
              <a:rPr lang="en-US" sz="1200" kern="1200" baseline="0" dirty="0" err="1" smtClean="0">
                <a:solidFill>
                  <a:schemeClr val="tx1"/>
                </a:solidFill>
                <a:latin typeface="+mn-lt"/>
                <a:ea typeface="+mn-ea"/>
                <a:cs typeface="+mn-cs"/>
              </a:rPr>
              <a:t>Spontan</a:t>
            </a:r>
            <a:r>
              <a:rPr lang="en-US" sz="1200" kern="1200" baseline="0" dirty="0" smtClean="0">
                <a:solidFill>
                  <a:schemeClr val="tx1"/>
                </a:solidFill>
                <a:latin typeface="+mn-lt"/>
                <a:ea typeface="+mn-ea"/>
                <a:cs typeface="+mn-cs"/>
              </a:rPr>
              <a:t> se </a:t>
            </a:r>
            <a:r>
              <a:rPr lang="en-US" sz="1200" kern="1200" baseline="0" dirty="0" err="1" smtClean="0">
                <a:solidFill>
                  <a:schemeClr val="tx1"/>
                </a:solidFill>
                <a:latin typeface="+mn-lt"/>
                <a:ea typeface="+mn-ea"/>
                <a:cs typeface="+mn-cs"/>
              </a:rPr>
              <a:t>deschid</a:t>
            </a:r>
            <a:r>
              <a:rPr lang="en-US" sz="1200" kern="1200" baseline="0" dirty="0" smtClean="0">
                <a:solidFill>
                  <a:schemeClr val="tx1"/>
                </a:solidFill>
                <a:latin typeface="+mn-lt"/>
                <a:ea typeface="+mn-ea"/>
                <a:cs typeface="+mn-cs"/>
              </a:rPr>
              <a:t> </a:t>
            </a:r>
            <a:r>
              <a:rPr lang="en-US" sz="1200" kern="1200" baseline="0" dirty="0" err="1" smtClean="0">
                <a:solidFill>
                  <a:schemeClr val="tx1"/>
                </a:solidFill>
                <a:latin typeface="+mn-lt"/>
                <a:ea typeface="+mn-ea"/>
                <a:cs typeface="+mn-cs"/>
              </a:rPr>
              <a:t>ferestre</a:t>
            </a:r>
            <a:r>
              <a:rPr lang="en-US" sz="1200" kern="1200" baseline="0" dirty="0" smtClean="0">
                <a:solidFill>
                  <a:schemeClr val="tx1"/>
                </a:solidFill>
                <a:latin typeface="+mn-lt"/>
                <a:ea typeface="+mn-ea"/>
                <a:cs typeface="+mn-cs"/>
              </a:rPr>
              <a:t>, </a:t>
            </a:r>
            <a:r>
              <a:rPr lang="en-US" sz="1200" kern="1200" baseline="0" dirty="0" err="1" smtClean="0">
                <a:solidFill>
                  <a:schemeClr val="tx1"/>
                </a:solidFill>
                <a:latin typeface="+mn-lt"/>
                <a:ea typeface="+mn-ea"/>
                <a:cs typeface="+mn-cs"/>
              </a:rPr>
              <a:t>apar</a:t>
            </a:r>
            <a:r>
              <a:rPr lang="en-US" sz="1200" kern="1200" baseline="0" dirty="0" smtClean="0">
                <a:solidFill>
                  <a:schemeClr val="tx1"/>
                </a:solidFill>
                <a:latin typeface="+mn-lt"/>
                <a:ea typeface="+mn-ea"/>
                <a:cs typeface="+mn-cs"/>
              </a:rPr>
              <a:t> </a:t>
            </a:r>
            <a:r>
              <a:rPr lang="en-US" sz="1200" kern="1200" baseline="0" dirty="0" err="1" smtClean="0">
                <a:solidFill>
                  <a:schemeClr val="tx1"/>
                </a:solidFill>
                <a:latin typeface="+mn-lt"/>
                <a:ea typeface="+mn-ea"/>
                <a:cs typeface="+mn-cs"/>
              </a:rPr>
              <a:t>anumite</a:t>
            </a:r>
            <a:r>
              <a:rPr lang="en-US" sz="1200" kern="1200" baseline="0" dirty="0" smtClean="0">
                <a:solidFill>
                  <a:schemeClr val="tx1"/>
                </a:solidFill>
                <a:latin typeface="+mn-lt"/>
                <a:ea typeface="+mn-ea"/>
                <a:cs typeface="+mn-cs"/>
              </a:rPr>
              <a:t> </a:t>
            </a:r>
            <a:r>
              <a:rPr lang="en-US" sz="1200" kern="1200" baseline="0" dirty="0" err="1" smtClean="0">
                <a:solidFill>
                  <a:schemeClr val="tx1"/>
                </a:solidFill>
                <a:latin typeface="+mn-lt"/>
                <a:ea typeface="+mn-ea"/>
                <a:cs typeface="+mn-cs"/>
              </a:rPr>
              <a:t>mesaje</a:t>
            </a:r>
            <a:endParaRPr lang="en-US" sz="1200" kern="1200" baseline="0" dirty="0" smtClean="0">
              <a:solidFill>
                <a:schemeClr val="tx1"/>
              </a:solidFill>
              <a:latin typeface="+mn-lt"/>
              <a:ea typeface="+mn-ea"/>
              <a:cs typeface="+mn-cs"/>
            </a:endParaRPr>
          </a:p>
          <a:p>
            <a:r>
              <a:rPr lang="en-US" sz="1200" kern="1200" baseline="0" dirty="0" err="1" smtClean="0">
                <a:solidFill>
                  <a:schemeClr val="tx1"/>
                </a:solidFill>
                <a:latin typeface="+mn-lt"/>
                <a:ea typeface="+mn-ea"/>
                <a:cs typeface="+mn-cs"/>
              </a:rPr>
              <a:t>Apar</a:t>
            </a:r>
            <a:r>
              <a:rPr lang="en-US" sz="1200" kern="1200" baseline="0" dirty="0" smtClean="0">
                <a:solidFill>
                  <a:schemeClr val="tx1"/>
                </a:solidFill>
                <a:latin typeface="+mn-lt"/>
                <a:ea typeface="+mn-ea"/>
                <a:cs typeface="+mn-cs"/>
              </a:rPr>
              <a:t> </a:t>
            </a:r>
            <a:r>
              <a:rPr lang="en-US" sz="1200" kern="1200" baseline="0" dirty="0" err="1" smtClean="0">
                <a:solidFill>
                  <a:schemeClr val="tx1"/>
                </a:solidFill>
                <a:latin typeface="+mn-lt"/>
                <a:ea typeface="+mn-ea"/>
                <a:cs typeface="+mn-cs"/>
              </a:rPr>
              <a:t>frecvent</a:t>
            </a:r>
            <a:r>
              <a:rPr lang="en-US" sz="1200" kern="1200" baseline="0" dirty="0" smtClean="0">
                <a:solidFill>
                  <a:schemeClr val="tx1"/>
                </a:solidFill>
                <a:latin typeface="+mn-lt"/>
                <a:ea typeface="+mn-ea"/>
                <a:cs typeface="+mn-cs"/>
              </a:rPr>
              <a:t> </a:t>
            </a:r>
            <a:r>
              <a:rPr lang="en-US" sz="1200" kern="1200" baseline="0" dirty="0" err="1" smtClean="0">
                <a:solidFill>
                  <a:schemeClr val="tx1"/>
                </a:solidFill>
                <a:latin typeface="+mn-lt"/>
                <a:ea typeface="+mn-ea"/>
                <a:cs typeface="+mn-cs"/>
              </a:rPr>
              <a:t>mesaje</a:t>
            </a:r>
            <a:r>
              <a:rPr lang="en-US" sz="1200" kern="1200" baseline="0" dirty="0" smtClean="0">
                <a:solidFill>
                  <a:schemeClr val="tx1"/>
                </a:solidFill>
                <a:latin typeface="+mn-lt"/>
                <a:ea typeface="+mn-ea"/>
                <a:cs typeface="+mn-cs"/>
              </a:rPr>
              <a:t> </a:t>
            </a:r>
            <a:r>
              <a:rPr lang="en-US" sz="1200" kern="1200" baseline="0" dirty="0" err="1" smtClean="0">
                <a:solidFill>
                  <a:schemeClr val="tx1"/>
                </a:solidFill>
                <a:latin typeface="+mn-lt"/>
                <a:ea typeface="+mn-ea"/>
                <a:cs typeface="+mn-cs"/>
              </a:rPr>
              <a:t>despre</a:t>
            </a:r>
            <a:r>
              <a:rPr lang="en-US" sz="1200" kern="1200" baseline="0" dirty="0" smtClean="0">
                <a:solidFill>
                  <a:schemeClr val="tx1"/>
                </a:solidFill>
                <a:latin typeface="+mn-lt"/>
                <a:ea typeface="+mn-ea"/>
                <a:cs typeface="+mn-cs"/>
              </a:rPr>
              <a:t> </a:t>
            </a:r>
            <a:r>
              <a:rPr lang="en-US" sz="1200" kern="1200" baseline="0" dirty="0" err="1" smtClean="0">
                <a:solidFill>
                  <a:schemeClr val="tx1"/>
                </a:solidFill>
                <a:latin typeface="+mn-lt"/>
                <a:ea typeface="+mn-ea"/>
                <a:cs typeface="+mn-cs"/>
              </a:rPr>
              <a:t>insuficiența</a:t>
            </a:r>
            <a:r>
              <a:rPr lang="en-US" sz="1200" kern="1200" baseline="0" dirty="0" smtClean="0">
                <a:solidFill>
                  <a:schemeClr val="tx1"/>
                </a:solidFill>
                <a:latin typeface="+mn-lt"/>
                <a:ea typeface="+mn-ea"/>
                <a:cs typeface="+mn-cs"/>
              </a:rPr>
              <a:t> </a:t>
            </a:r>
            <a:r>
              <a:rPr lang="en-US" sz="1200" kern="1200" baseline="0" dirty="0" err="1" smtClean="0">
                <a:solidFill>
                  <a:schemeClr val="tx1"/>
                </a:solidFill>
                <a:latin typeface="+mn-lt"/>
                <a:ea typeface="+mn-ea"/>
                <a:cs typeface="+mn-cs"/>
              </a:rPr>
              <a:t>spațiului</a:t>
            </a:r>
            <a:r>
              <a:rPr lang="en-US" sz="1200" kern="1200" baseline="0" dirty="0" smtClean="0">
                <a:solidFill>
                  <a:schemeClr val="tx1"/>
                </a:solidFill>
                <a:latin typeface="+mn-lt"/>
                <a:ea typeface="+mn-ea"/>
                <a:cs typeface="+mn-cs"/>
              </a:rPr>
              <a:t> </a:t>
            </a:r>
            <a:r>
              <a:rPr lang="en-US" sz="1200" kern="1200" baseline="0" dirty="0" err="1" smtClean="0">
                <a:solidFill>
                  <a:schemeClr val="tx1"/>
                </a:solidFill>
                <a:latin typeface="+mn-lt"/>
                <a:ea typeface="+mn-ea"/>
                <a:cs typeface="+mn-cs"/>
              </a:rPr>
              <a:t>liber</a:t>
            </a:r>
            <a:r>
              <a:rPr lang="en-US" sz="1200" kern="1200" baseline="0" dirty="0" smtClean="0">
                <a:solidFill>
                  <a:schemeClr val="tx1"/>
                </a:solidFill>
                <a:latin typeface="+mn-lt"/>
                <a:ea typeface="+mn-ea"/>
                <a:cs typeface="+mn-cs"/>
              </a:rPr>
              <a:t> </a:t>
            </a:r>
            <a:r>
              <a:rPr lang="en-US" sz="1200" kern="1200" baseline="0" dirty="0" err="1" smtClean="0">
                <a:solidFill>
                  <a:schemeClr val="tx1"/>
                </a:solidFill>
                <a:latin typeface="+mn-lt"/>
                <a:ea typeface="+mn-ea"/>
                <a:cs typeface="+mn-cs"/>
              </a:rPr>
              <a:t>pe</a:t>
            </a:r>
            <a:r>
              <a:rPr lang="en-US" sz="1200" kern="1200" baseline="0" dirty="0" smtClean="0">
                <a:solidFill>
                  <a:schemeClr val="tx1"/>
                </a:solidFill>
                <a:latin typeface="+mn-lt"/>
                <a:ea typeface="+mn-ea"/>
                <a:cs typeface="+mn-cs"/>
              </a:rPr>
              <a:t> hard-disc</a:t>
            </a:r>
          </a:p>
          <a:p>
            <a:r>
              <a:rPr lang="en-US" sz="1200" kern="1200" baseline="0" dirty="0" smtClean="0">
                <a:solidFill>
                  <a:schemeClr val="tx1"/>
                </a:solidFill>
                <a:latin typeface="+mn-lt"/>
                <a:ea typeface="+mn-ea"/>
                <a:cs typeface="+mn-cs"/>
              </a:rPr>
              <a:t>Are loc </a:t>
            </a:r>
            <a:r>
              <a:rPr lang="en-US" sz="1200" kern="1200" baseline="0" dirty="0" err="1" smtClean="0">
                <a:solidFill>
                  <a:schemeClr val="tx1"/>
                </a:solidFill>
                <a:latin typeface="+mn-lt"/>
                <a:ea typeface="+mn-ea"/>
                <a:cs typeface="+mn-cs"/>
              </a:rPr>
              <a:t>returnarea</a:t>
            </a:r>
            <a:r>
              <a:rPr lang="en-US" sz="1200" kern="1200" baseline="0" dirty="0" smtClean="0">
                <a:solidFill>
                  <a:schemeClr val="tx1"/>
                </a:solidFill>
                <a:latin typeface="+mn-lt"/>
                <a:ea typeface="+mn-ea"/>
                <a:cs typeface="+mn-cs"/>
              </a:rPr>
              <a:t> e-</a:t>
            </a:r>
            <a:r>
              <a:rPr lang="en-US" sz="1200" kern="1200" baseline="0" dirty="0" err="1" smtClean="0">
                <a:solidFill>
                  <a:schemeClr val="tx1"/>
                </a:solidFill>
                <a:latin typeface="+mn-lt"/>
                <a:ea typeface="+mn-ea"/>
                <a:cs typeface="+mn-cs"/>
              </a:rPr>
              <a:t>mailurilor</a:t>
            </a:r>
            <a:endParaRPr lang="en-US" sz="1200" kern="1200" baseline="0" dirty="0" smtClean="0">
              <a:solidFill>
                <a:schemeClr val="tx1"/>
              </a:solidFill>
              <a:latin typeface="+mn-lt"/>
              <a:ea typeface="+mn-ea"/>
              <a:cs typeface="+mn-cs"/>
            </a:endParaRPr>
          </a:p>
          <a:p>
            <a:r>
              <a:rPr lang="it-IT" sz="1200" kern="1200" baseline="0" dirty="0" smtClean="0">
                <a:solidFill>
                  <a:schemeClr val="tx1"/>
                </a:solidFill>
                <a:latin typeface="+mn-lt"/>
                <a:ea typeface="+mn-ea"/>
                <a:cs typeface="+mn-cs"/>
              </a:rPr>
              <a:t>Nu se pot accesa fișiere/pagini protejate cu parolă</a:t>
            </a:r>
          </a:p>
          <a:p>
            <a:r>
              <a:rPr lang="it-IT" sz="1200" kern="1200" baseline="0" dirty="0" smtClean="0">
                <a:solidFill>
                  <a:schemeClr val="tx1"/>
                </a:solidFill>
                <a:latin typeface="+mn-lt"/>
                <a:ea typeface="+mn-ea"/>
                <a:cs typeface="+mn-cs"/>
              </a:rPr>
              <a:t>Peroana recepționează scrisori electronice de pe adrese necunoscute</a:t>
            </a:r>
          </a:p>
          <a:p>
            <a:r>
              <a:rPr lang="vi-VN" sz="1200" kern="1200" baseline="0" dirty="0" smtClean="0">
                <a:solidFill>
                  <a:schemeClr val="tx1"/>
                </a:solidFill>
                <a:latin typeface="+mn-lt"/>
                <a:ea typeface="+mn-ea"/>
                <a:cs typeface="+mn-cs"/>
              </a:rPr>
              <a:t>Deconectarea spontană a calculatorului</a:t>
            </a:r>
          </a:p>
          <a:p>
            <a:r>
              <a:rPr lang="it-IT" sz="1200" kern="1200" baseline="0" dirty="0" smtClean="0">
                <a:solidFill>
                  <a:schemeClr val="tx1"/>
                </a:solidFill>
                <a:latin typeface="+mn-lt"/>
                <a:ea typeface="+mn-ea"/>
                <a:cs typeface="+mn-cs"/>
              </a:rPr>
              <a:t>Deschiderea necontrolată a unor site-uri</a:t>
            </a:r>
            <a:endParaRPr lang="ru-RU" dirty="0"/>
          </a:p>
        </p:txBody>
      </p:sp>
      <p:sp>
        <p:nvSpPr>
          <p:cNvPr id="4" name="Номер слайда 3"/>
          <p:cNvSpPr>
            <a:spLocks noGrp="1"/>
          </p:cNvSpPr>
          <p:nvPr>
            <p:ph type="sldNum" sz="quarter" idx="10"/>
          </p:nvPr>
        </p:nvSpPr>
        <p:spPr/>
        <p:txBody>
          <a:bodyPr/>
          <a:lstStyle/>
          <a:p>
            <a:fld id="{84F4C487-F890-489C-ABEC-CE097862ABE3}" type="slidenum">
              <a:rPr lang="ru-RU" smtClean="0"/>
              <a:t>3</a:t>
            </a:fld>
            <a:endParaRPr lang="ru-RU"/>
          </a:p>
        </p:txBody>
      </p:sp>
    </p:spTree>
    <p:extLst>
      <p:ext uri="{BB962C8B-B14F-4D97-AF65-F5344CB8AC3E}">
        <p14:creationId xmlns:p14="http://schemas.microsoft.com/office/powerpoint/2010/main" val="32980633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vi-VN" sz="1200" kern="1200" baseline="0" dirty="0" smtClean="0">
                <a:solidFill>
                  <a:schemeClr val="tx1"/>
                </a:solidFill>
                <a:latin typeface="+mn-lt"/>
                <a:ea typeface="+mn-ea"/>
                <a:cs typeface="+mn-cs"/>
              </a:rPr>
              <a:t>Deobicei intrăm doar pe siteurile care ştim la sigur că sunt legale şi nu prezintă un pericol, instalarea în computer a</a:t>
            </a:r>
          </a:p>
          <a:p>
            <a:r>
              <a:rPr lang="en-US" sz="1200" kern="1200" baseline="0" dirty="0" err="1" smtClean="0">
                <a:solidFill>
                  <a:schemeClr val="tx1"/>
                </a:solidFill>
                <a:latin typeface="+mn-lt"/>
                <a:ea typeface="+mn-ea"/>
                <a:cs typeface="+mn-cs"/>
              </a:rPr>
              <a:t>unui</a:t>
            </a:r>
            <a:r>
              <a:rPr lang="en-US" sz="1200" kern="1200" baseline="0" dirty="0" smtClean="0">
                <a:solidFill>
                  <a:schemeClr val="tx1"/>
                </a:solidFill>
                <a:latin typeface="+mn-lt"/>
                <a:ea typeface="+mn-ea"/>
                <a:cs typeface="+mn-cs"/>
              </a:rPr>
              <a:t> antivirus </a:t>
            </a:r>
            <a:r>
              <a:rPr lang="en-US" sz="1200" kern="1200" baseline="0" dirty="0" err="1" smtClean="0">
                <a:solidFill>
                  <a:schemeClr val="tx1"/>
                </a:solidFill>
                <a:latin typeface="+mn-lt"/>
                <a:ea typeface="+mn-ea"/>
                <a:cs typeface="+mn-cs"/>
              </a:rPr>
              <a:t>puternic</a:t>
            </a:r>
            <a:r>
              <a:rPr lang="en-US" sz="1200" kern="1200" baseline="0" dirty="0" smtClean="0">
                <a:solidFill>
                  <a:schemeClr val="tx1"/>
                </a:solidFill>
                <a:latin typeface="+mn-lt"/>
                <a:ea typeface="+mn-ea"/>
                <a:cs typeface="+mn-cs"/>
              </a:rPr>
              <a:t> </a:t>
            </a:r>
            <a:r>
              <a:rPr lang="en-US" sz="1200" kern="1200" baseline="0" dirty="0" err="1" smtClean="0">
                <a:solidFill>
                  <a:schemeClr val="tx1"/>
                </a:solidFill>
                <a:latin typeface="+mn-lt"/>
                <a:ea typeface="+mn-ea"/>
                <a:cs typeface="+mn-cs"/>
              </a:rPr>
              <a:t>şi</a:t>
            </a:r>
            <a:r>
              <a:rPr lang="en-US" sz="1200" kern="1200" baseline="0" dirty="0" smtClean="0">
                <a:solidFill>
                  <a:schemeClr val="tx1"/>
                </a:solidFill>
                <a:latin typeface="+mn-lt"/>
                <a:ea typeface="+mn-ea"/>
                <a:cs typeface="+mn-cs"/>
              </a:rPr>
              <a:t> </a:t>
            </a:r>
            <a:r>
              <a:rPr lang="en-US" sz="1200" kern="1200" baseline="0" dirty="0" err="1" smtClean="0">
                <a:solidFill>
                  <a:schemeClr val="tx1"/>
                </a:solidFill>
                <a:latin typeface="+mn-lt"/>
                <a:ea typeface="+mn-ea"/>
                <a:cs typeface="+mn-cs"/>
              </a:rPr>
              <a:t>utilizarea</a:t>
            </a:r>
            <a:r>
              <a:rPr lang="en-US" sz="1200" kern="1200" baseline="0" dirty="0" smtClean="0">
                <a:solidFill>
                  <a:schemeClr val="tx1"/>
                </a:solidFill>
                <a:latin typeface="+mn-lt"/>
                <a:ea typeface="+mn-ea"/>
                <a:cs typeface="+mn-cs"/>
              </a:rPr>
              <a:t> </a:t>
            </a:r>
            <a:r>
              <a:rPr lang="en-US" sz="1200" kern="1200" baseline="0" dirty="0" err="1" smtClean="0">
                <a:solidFill>
                  <a:schemeClr val="tx1"/>
                </a:solidFill>
                <a:latin typeface="+mn-lt"/>
                <a:ea typeface="+mn-ea"/>
                <a:cs typeface="+mn-cs"/>
              </a:rPr>
              <a:t>unui</a:t>
            </a:r>
            <a:r>
              <a:rPr lang="en-US" sz="1200" kern="1200" baseline="0" dirty="0" smtClean="0">
                <a:solidFill>
                  <a:schemeClr val="tx1"/>
                </a:solidFill>
                <a:latin typeface="+mn-lt"/>
                <a:ea typeface="+mn-ea"/>
                <a:cs typeface="+mn-cs"/>
              </a:rPr>
              <a:t> </a:t>
            </a:r>
            <a:r>
              <a:rPr lang="en-US" sz="1200" kern="1200" baseline="0" dirty="0" err="1" smtClean="0">
                <a:solidFill>
                  <a:schemeClr val="tx1"/>
                </a:solidFill>
                <a:latin typeface="+mn-lt"/>
                <a:ea typeface="+mn-ea"/>
                <a:cs typeface="+mn-cs"/>
              </a:rPr>
              <a:t>singur</a:t>
            </a:r>
            <a:r>
              <a:rPr lang="en-US" sz="1200" kern="1200" baseline="0" dirty="0" smtClean="0">
                <a:solidFill>
                  <a:schemeClr val="tx1"/>
                </a:solidFill>
                <a:latin typeface="+mn-lt"/>
                <a:ea typeface="+mn-ea"/>
                <a:cs typeface="+mn-cs"/>
              </a:rPr>
              <a:t> stick </a:t>
            </a:r>
            <a:r>
              <a:rPr lang="en-US" sz="1200" kern="1200" baseline="0" dirty="0" err="1" smtClean="0">
                <a:solidFill>
                  <a:schemeClr val="tx1"/>
                </a:solidFill>
                <a:latin typeface="+mn-lt"/>
                <a:ea typeface="+mn-ea"/>
                <a:cs typeface="+mn-cs"/>
              </a:rPr>
              <a:t>sau</a:t>
            </a:r>
            <a:r>
              <a:rPr lang="en-US" sz="1200" kern="1200" baseline="0" dirty="0" smtClean="0">
                <a:solidFill>
                  <a:schemeClr val="tx1"/>
                </a:solidFill>
                <a:latin typeface="+mn-lt"/>
                <a:ea typeface="+mn-ea"/>
                <a:cs typeface="+mn-cs"/>
              </a:rPr>
              <a:t> </a:t>
            </a:r>
            <a:r>
              <a:rPr lang="en-US" sz="1200" kern="1200" baseline="0" dirty="0" err="1" smtClean="0">
                <a:solidFill>
                  <a:schemeClr val="tx1"/>
                </a:solidFill>
                <a:latin typeface="+mn-lt"/>
                <a:ea typeface="+mn-ea"/>
                <a:cs typeface="+mn-cs"/>
              </a:rPr>
              <a:t>controlul</a:t>
            </a:r>
            <a:r>
              <a:rPr lang="en-US" sz="1200" kern="1200" baseline="0" dirty="0" smtClean="0">
                <a:solidFill>
                  <a:schemeClr val="tx1"/>
                </a:solidFill>
                <a:latin typeface="+mn-lt"/>
                <a:ea typeface="+mn-ea"/>
                <a:cs typeface="+mn-cs"/>
              </a:rPr>
              <a:t> </a:t>
            </a:r>
            <a:r>
              <a:rPr lang="en-US" sz="1200" kern="1200" baseline="0" dirty="0" err="1" smtClean="0">
                <a:solidFill>
                  <a:schemeClr val="tx1"/>
                </a:solidFill>
                <a:latin typeface="+mn-lt"/>
                <a:ea typeface="+mn-ea"/>
                <a:cs typeface="+mn-cs"/>
              </a:rPr>
              <a:t>preventiv</a:t>
            </a:r>
            <a:r>
              <a:rPr lang="en-US" sz="1200" kern="1200" baseline="0" dirty="0" smtClean="0">
                <a:solidFill>
                  <a:schemeClr val="tx1"/>
                </a:solidFill>
                <a:latin typeface="+mn-lt"/>
                <a:ea typeface="+mn-ea"/>
                <a:cs typeface="+mn-cs"/>
              </a:rPr>
              <a:t> al </a:t>
            </a:r>
            <a:r>
              <a:rPr lang="en-US" sz="1200" kern="1200" baseline="0" dirty="0" err="1" smtClean="0">
                <a:solidFill>
                  <a:schemeClr val="tx1"/>
                </a:solidFill>
                <a:latin typeface="+mn-lt"/>
                <a:ea typeface="+mn-ea"/>
                <a:cs typeface="+mn-cs"/>
              </a:rPr>
              <a:t>stickului</a:t>
            </a:r>
            <a:r>
              <a:rPr lang="en-US" sz="1200" kern="1200" baseline="0" dirty="0" smtClean="0">
                <a:solidFill>
                  <a:schemeClr val="tx1"/>
                </a:solidFill>
                <a:latin typeface="+mn-lt"/>
                <a:ea typeface="+mn-ea"/>
                <a:cs typeface="+mn-cs"/>
              </a:rPr>
              <a:t> de </a:t>
            </a:r>
            <a:r>
              <a:rPr lang="en-US" sz="1200" kern="1200" baseline="0" dirty="0" err="1" smtClean="0">
                <a:solidFill>
                  <a:schemeClr val="tx1"/>
                </a:solidFill>
                <a:latin typeface="+mn-lt"/>
                <a:ea typeface="+mn-ea"/>
                <a:cs typeface="+mn-cs"/>
              </a:rPr>
              <a:t>viruşi</a:t>
            </a:r>
            <a:r>
              <a:rPr lang="en-US" sz="1200" kern="1200" baseline="0" dirty="0" smtClean="0">
                <a:solidFill>
                  <a:schemeClr val="tx1"/>
                </a:solidFill>
                <a:latin typeface="+mn-lt"/>
                <a:ea typeface="+mn-ea"/>
                <a:cs typeface="+mn-cs"/>
              </a:rPr>
              <a:t>.</a:t>
            </a:r>
          </a:p>
          <a:p>
            <a:r>
              <a:rPr lang="vi-VN" sz="1200" kern="1200" baseline="0" dirty="0" smtClean="0">
                <a:solidFill>
                  <a:schemeClr val="tx1"/>
                </a:solidFill>
                <a:latin typeface="+mn-lt"/>
                <a:ea typeface="+mn-ea"/>
                <a:cs typeface="+mn-cs"/>
              </a:rPr>
              <a:t>O dată pe săptămână scanăm computerul.</a:t>
            </a:r>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Am </a:t>
            </a:r>
            <a:r>
              <a:rPr lang="en-US" sz="1200" kern="1200" baseline="0" dirty="0" err="1" smtClean="0">
                <a:solidFill>
                  <a:schemeClr val="tx1"/>
                </a:solidFill>
                <a:latin typeface="+mn-lt"/>
                <a:ea typeface="+mn-ea"/>
                <a:cs typeface="+mn-cs"/>
              </a:rPr>
              <a:t>instalat</a:t>
            </a:r>
            <a:r>
              <a:rPr lang="en-US" sz="1200" kern="1200" baseline="0" dirty="0" smtClean="0">
                <a:solidFill>
                  <a:schemeClr val="tx1"/>
                </a:solidFill>
                <a:latin typeface="+mn-lt"/>
                <a:ea typeface="+mn-ea"/>
                <a:cs typeface="+mn-cs"/>
              </a:rPr>
              <a:t> </a:t>
            </a:r>
            <a:r>
              <a:rPr lang="en-US" sz="1200" kern="1200" baseline="0" dirty="0" err="1" smtClean="0">
                <a:solidFill>
                  <a:schemeClr val="tx1"/>
                </a:solidFill>
                <a:latin typeface="+mn-lt"/>
                <a:ea typeface="+mn-ea"/>
                <a:cs typeface="+mn-cs"/>
              </a:rPr>
              <a:t>și</a:t>
            </a:r>
            <a:r>
              <a:rPr lang="en-US" sz="1200" kern="1200" baseline="0" dirty="0" smtClean="0">
                <a:solidFill>
                  <a:schemeClr val="tx1"/>
                </a:solidFill>
                <a:latin typeface="+mn-lt"/>
                <a:ea typeface="+mn-ea"/>
                <a:cs typeface="+mn-cs"/>
              </a:rPr>
              <a:t> </a:t>
            </a:r>
            <a:r>
              <a:rPr lang="en-US" sz="1200" kern="1200" baseline="0" dirty="0" err="1" smtClean="0">
                <a:solidFill>
                  <a:schemeClr val="tx1"/>
                </a:solidFill>
                <a:latin typeface="+mn-lt"/>
                <a:ea typeface="+mn-ea"/>
                <a:cs typeface="+mn-cs"/>
              </a:rPr>
              <a:t>utilizați</a:t>
            </a:r>
            <a:r>
              <a:rPr lang="en-US" sz="1200" kern="1200" baseline="0" dirty="0" smtClean="0">
                <a:solidFill>
                  <a:schemeClr val="tx1"/>
                </a:solidFill>
                <a:latin typeface="+mn-lt"/>
                <a:ea typeface="+mn-ea"/>
                <a:cs typeface="+mn-cs"/>
              </a:rPr>
              <a:t> un program Antivirus </a:t>
            </a:r>
            <a:r>
              <a:rPr lang="en-US" sz="1200" kern="1200" baseline="0" dirty="0" err="1" smtClean="0">
                <a:solidFill>
                  <a:schemeClr val="tx1"/>
                </a:solidFill>
                <a:latin typeface="+mn-lt"/>
                <a:ea typeface="+mn-ea"/>
                <a:cs typeface="+mn-cs"/>
              </a:rPr>
              <a:t>Inlatur</a:t>
            </a:r>
            <a:r>
              <a:rPr lang="en-US" sz="1200" kern="1200" baseline="0" dirty="0" smtClean="0">
                <a:solidFill>
                  <a:schemeClr val="tx1"/>
                </a:solidFill>
                <a:latin typeface="+mn-lt"/>
                <a:ea typeface="+mn-ea"/>
                <a:cs typeface="+mn-cs"/>
              </a:rPr>
              <a:t> </a:t>
            </a:r>
            <a:r>
              <a:rPr lang="en-US" sz="1200" kern="1200" baseline="0" dirty="0" err="1" smtClean="0">
                <a:solidFill>
                  <a:schemeClr val="tx1"/>
                </a:solidFill>
                <a:latin typeface="+mn-lt"/>
                <a:ea typeface="+mn-ea"/>
                <a:cs typeface="+mn-cs"/>
              </a:rPr>
              <a:t>aplicatiile</a:t>
            </a:r>
            <a:r>
              <a:rPr lang="en-US" sz="1200" kern="1200" baseline="0" dirty="0" smtClean="0">
                <a:solidFill>
                  <a:schemeClr val="tx1"/>
                </a:solidFill>
                <a:latin typeface="+mn-lt"/>
                <a:ea typeface="+mn-ea"/>
                <a:cs typeface="+mn-cs"/>
              </a:rPr>
              <a:t> </a:t>
            </a:r>
            <a:r>
              <a:rPr lang="en-US" sz="1200" kern="1200" baseline="0" dirty="0" err="1" smtClean="0">
                <a:solidFill>
                  <a:schemeClr val="tx1"/>
                </a:solidFill>
                <a:latin typeface="+mn-lt"/>
                <a:ea typeface="+mn-ea"/>
                <a:cs typeface="+mn-cs"/>
              </a:rPr>
              <a:t>nefolosite</a:t>
            </a:r>
            <a:endParaRPr lang="en-US" sz="1200" kern="1200" baseline="0" dirty="0" smtClean="0">
              <a:solidFill>
                <a:schemeClr val="tx1"/>
              </a:solidFill>
              <a:latin typeface="+mn-lt"/>
              <a:ea typeface="+mn-ea"/>
              <a:cs typeface="+mn-cs"/>
            </a:endParaRPr>
          </a:p>
          <a:p>
            <a:r>
              <a:rPr lang="vi-VN" sz="1200" kern="1200" baseline="0" dirty="0" smtClean="0">
                <a:solidFill>
                  <a:schemeClr val="tx1"/>
                </a:solidFill>
                <a:latin typeface="+mn-lt"/>
                <a:ea typeface="+mn-ea"/>
                <a:cs typeface="+mn-cs"/>
              </a:rPr>
              <a:t>Repartizez datele în mape în dependență de conținuturile sale.</a:t>
            </a:r>
            <a:endParaRPr lang="en-US" sz="1200" kern="1200" baseline="0" dirty="0" smtClean="0">
              <a:solidFill>
                <a:schemeClr val="tx1"/>
              </a:solidFill>
              <a:latin typeface="+mn-lt"/>
              <a:ea typeface="+mn-ea"/>
              <a:cs typeface="+mn-cs"/>
            </a:endParaRPr>
          </a:p>
          <a:p>
            <a:r>
              <a:rPr lang="en-US" sz="1200" kern="1200" baseline="0" dirty="0" err="1" smtClean="0">
                <a:solidFill>
                  <a:schemeClr val="tx1"/>
                </a:solidFill>
                <a:latin typeface="+mn-lt"/>
                <a:ea typeface="+mn-ea"/>
                <a:cs typeface="+mn-cs"/>
              </a:rPr>
              <a:t>Ștergere</a:t>
            </a:r>
            <a:r>
              <a:rPr lang="en-US" sz="1200" kern="1200" baseline="0" dirty="0" smtClean="0">
                <a:solidFill>
                  <a:schemeClr val="tx1"/>
                </a:solidFill>
                <a:latin typeface="+mn-lt"/>
                <a:ea typeface="+mn-ea"/>
                <a:cs typeface="+mn-cs"/>
              </a:rPr>
              <a:t> de date din </a:t>
            </a:r>
            <a:r>
              <a:rPr lang="en-US" sz="1200" kern="1200" baseline="0" dirty="0" err="1" smtClean="0">
                <a:solidFill>
                  <a:schemeClr val="tx1"/>
                </a:solidFill>
                <a:latin typeface="+mn-lt"/>
                <a:ea typeface="+mn-ea"/>
                <a:cs typeface="+mn-cs"/>
              </a:rPr>
              <a:t>istoria</a:t>
            </a:r>
            <a:r>
              <a:rPr lang="en-US" sz="1200" kern="1200" baseline="0" dirty="0" smtClean="0">
                <a:solidFill>
                  <a:schemeClr val="tx1"/>
                </a:solidFill>
                <a:latin typeface="+mn-lt"/>
                <a:ea typeface="+mn-ea"/>
                <a:cs typeface="+mn-cs"/>
              </a:rPr>
              <a:t> </a:t>
            </a:r>
            <a:r>
              <a:rPr lang="en-US" sz="1200" kern="1200" baseline="0" dirty="0" err="1" smtClean="0">
                <a:solidFill>
                  <a:schemeClr val="tx1"/>
                </a:solidFill>
                <a:latin typeface="+mn-lt"/>
                <a:ea typeface="+mn-ea"/>
                <a:cs typeface="+mn-cs"/>
              </a:rPr>
              <a:t>browserelor</a:t>
            </a:r>
            <a:r>
              <a:rPr lang="en-US" sz="1200" kern="1200" baseline="0" dirty="0" smtClean="0">
                <a:solidFill>
                  <a:schemeClr val="tx1"/>
                </a:solidFill>
                <a:latin typeface="+mn-lt"/>
                <a:ea typeface="+mn-ea"/>
                <a:cs typeface="+mn-cs"/>
              </a:rPr>
              <a:t>.</a:t>
            </a:r>
            <a:endParaRPr lang="ru-RU" dirty="0"/>
          </a:p>
        </p:txBody>
      </p:sp>
      <p:sp>
        <p:nvSpPr>
          <p:cNvPr id="4" name="Номер слайда 3"/>
          <p:cNvSpPr>
            <a:spLocks noGrp="1"/>
          </p:cNvSpPr>
          <p:nvPr>
            <p:ph type="sldNum" sz="quarter" idx="10"/>
          </p:nvPr>
        </p:nvSpPr>
        <p:spPr/>
        <p:txBody>
          <a:bodyPr/>
          <a:lstStyle/>
          <a:p>
            <a:fld id="{84F4C487-F890-489C-ABEC-CE097862ABE3}" type="slidenum">
              <a:rPr lang="ru-RU" smtClean="0"/>
              <a:t>4</a:t>
            </a:fld>
            <a:endParaRPr lang="ru-RU"/>
          </a:p>
        </p:txBody>
      </p:sp>
    </p:spTree>
    <p:extLst>
      <p:ext uri="{BB962C8B-B14F-4D97-AF65-F5344CB8AC3E}">
        <p14:creationId xmlns:p14="http://schemas.microsoft.com/office/powerpoint/2010/main" val="36762882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Cum </a:t>
            </a:r>
            <a:r>
              <a:rPr lang="en-US" dirty="0" err="1" smtClean="0"/>
              <a:t>procedam</a:t>
            </a:r>
            <a:r>
              <a:rPr lang="en-US" dirty="0" smtClean="0"/>
              <a:t> in </a:t>
            </a:r>
            <a:r>
              <a:rPr lang="en-US" dirty="0" err="1" smtClean="0"/>
              <a:t>cazurile</a:t>
            </a:r>
            <a:r>
              <a:rPr lang="en-US" baseline="0" dirty="0" smtClean="0"/>
              <a:t> </a:t>
            </a:r>
            <a:r>
              <a:rPr lang="en-US" baseline="0" dirty="0" err="1" smtClean="0"/>
              <a:t>similare</a:t>
            </a:r>
            <a:r>
              <a:rPr lang="en-US" baseline="0" dirty="0" smtClean="0"/>
              <a:t>?</a:t>
            </a:r>
          </a:p>
          <a:p>
            <a:r>
              <a:rPr lang="en-US" baseline="0" dirty="0" smtClean="0"/>
              <a:t>Care </a:t>
            </a:r>
            <a:r>
              <a:rPr lang="en-US" baseline="0" dirty="0" err="1" smtClean="0"/>
              <a:t>sint</a:t>
            </a:r>
            <a:r>
              <a:rPr lang="en-US" baseline="0" dirty="0" smtClean="0"/>
              <a:t> </a:t>
            </a:r>
            <a:r>
              <a:rPr lang="en-US" baseline="0" dirty="0" err="1" smtClean="0"/>
              <a:t>primii</a:t>
            </a:r>
            <a:r>
              <a:rPr lang="en-US" baseline="0" dirty="0" smtClean="0"/>
              <a:t> </a:t>
            </a:r>
            <a:r>
              <a:rPr lang="en-US" baseline="0" dirty="0" err="1" smtClean="0"/>
              <a:t>pasi</a:t>
            </a:r>
            <a:r>
              <a:rPr lang="en-US" baseline="0" dirty="0" smtClean="0"/>
              <a:t> </a:t>
            </a:r>
            <a:r>
              <a:rPr lang="en-US" baseline="0" dirty="0" err="1" smtClean="0"/>
              <a:t>pentru</a:t>
            </a:r>
            <a:r>
              <a:rPr lang="en-US" baseline="0" dirty="0" smtClean="0"/>
              <a:t> a </a:t>
            </a:r>
            <a:r>
              <a:rPr lang="en-US" baseline="0" dirty="0" err="1" smtClean="0"/>
              <a:t>asigura</a:t>
            </a:r>
            <a:r>
              <a:rPr lang="en-US" baseline="0" dirty="0" smtClean="0"/>
              <a:t> </a:t>
            </a:r>
            <a:r>
              <a:rPr lang="en-US" baseline="0" dirty="0" err="1" smtClean="0"/>
              <a:t>siguranta</a:t>
            </a:r>
            <a:r>
              <a:rPr lang="en-US" baseline="0" dirty="0" smtClean="0"/>
              <a:t> </a:t>
            </a:r>
            <a:r>
              <a:rPr lang="en-US" baseline="0" dirty="0" err="1" smtClean="0"/>
              <a:t>celorlalte</a:t>
            </a:r>
            <a:r>
              <a:rPr lang="en-US" baseline="0" dirty="0" smtClean="0"/>
              <a:t> Pc-</a:t>
            </a:r>
            <a:r>
              <a:rPr lang="en-US" baseline="0" dirty="0" err="1" smtClean="0"/>
              <a:t>uri</a:t>
            </a:r>
            <a:r>
              <a:rPr lang="en-US" baseline="0" dirty="0" smtClean="0"/>
              <a:t>?</a:t>
            </a:r>
          </a:p>
          <a:p>
            <a:endParaRPr lang="en-US" dirty="0"/>
          </a:p>
        </p:txBody>
      </p:sp>
      <p:sp>
        <p:nvSpPr>
          <p:cNvPr id="4" name="Slide Number Placeholder 3"/>
          <p:cNvSpPr>
            <a:spLocks noGrp="1"/>
          </p:cNvSpPr>
          <p:nvPr>
            <p:ph type="sldNum" sz="quarter" idx="10"/>
          </p:nvPr>
        </p:nvSpPr>
        <p:spPr/>
        <p:txBody>
          <a:bodyPr/>
          <a:lstStyle/>
          <a:p>
            <a:fld id="{84F4C487-F890-489C-ABEC-CE097862ABE3}" type="slidenum">
              <a:rPr lang="ru-RU" smtClean="0"/>
              <a:t>5</a:t>
            </a:fld>
            <a:endParaRPr lang="ru-RU"/>
          </a:p>
        </p:txBody>
      </p:sp>
    </p:spTree>
    <p:extLst>
      <p:ext uri="{BB962C8B-B14F-4D97-AF65-F5344CB8AC3E}">
        <p14:creationId xmlns:p14="http://schemas.microsoft.com/office/powerpoint/2010/main" val="40511049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mn-lt"/>
                <a:ea typeface="+mn-ea"/>
                <a:cs typeface="+mn-cs"/>
              </a:rPr>
              <a:t>Din </a:t>
            </a:r>
            <a:r>
              <a:rPr lang="en-US" sz="1200" b="0" i="0" kern="1200" dirty="0" err="1" smtClean="0">
                <a:solidFill>
                  <a:schemeClr val="tx1"/>
                </a:solidFill>
                <a:effectLst/>
                <a:latin typeface="+mn-lt"/>
                <a:ea typeface="+mn-ea"/>
                <a:cs typeface="+mn-cs"/>
              </a:rPr>
              <a:t>nefericire</a:t>
            </a:r>
            <a:r>
              <a:rPr lang="en-US" sz="1200" b="0" i="0" kern="1200" dirty="0" smtClean="0">
                <a:solidFill>
                  <a:schemeClr val="tx1"/>
                </a:solidFill>
                <a:effectLst/>
                <a:latin typeface="+mn-lt"/>
                <a:ea typeface="+mn-ea"/>
                <a:cs typeface="+mn-cs"/>
              </a:rPr>
              <a:t>, </a:t>
            </a:r>
            <a:r>
              <a:rPr lang="en-US" sz="1200" b="0" i="0" kern="1200" dirty="0" err="1" smtClean="0">
                <a:solidFill>
                  <a:schemeClr val="tx1"/>
                </a:solidFill>
                <a:effectLst/>
                <a:latin typeface="+mn-lt"/>
                <a:ea typeface="+mn-ea"/>
                <a:cs typeface="+mn-cs"/>
              </a:rPr>
              <a:t>este</a:t>
            </a:r>
            <a:r>
              <a:rPr lang="en-US" sz="1200" b="0" i="0" kern="1200" dirty="0" smtClean="0">
                <a:solidFill>
                  <a:schemeClr val="tx1"/>
                </a:solidFill>
                <a:effectLst/>
                <a:latin typeface="+mn-lt"/>
                <a:ea typeface="+mn-ea"/>
                <a:cs typeface="+mn-cs"/>
              </a:rPr>
              <a:t> </a:t>
            </a:r>
            <a:r>
              <a:rPr lang="en-US" sz="1200" b="0" i="0" kern="1200" dirty="0" err="1" smtClean="0">
                <a:solidFill>
                  <a:schemeClr val="tx1"/>
                </a:solidFill>
                <a:effectLst/>
                <a:latin typeface="+mn-lt"/>
                <a:ea typeface="+mn-ea"/>
                <a:cs typeface="+mn-cs"/>
              </a:rPr>
              <a:t>imposibil</a:t>
            </a:r>
            <a:r>
              <a:rPr lang="en-US" sz="1200" b="0" i="0" kern="1200" dirty="0" smtClean="0">
                <a:solidFill>
                  <a:schemeClr val="tx1"/>
                </a:solidFill>
                <a:effectLst/>
                <a:latin typeface="+mn-lt"/>
                <a:ea typeface="+mn-ea"/>
                <a:cs typeface="+mn-cs"/>
              </a:rPr>
              <a:t> de </a:t>
            </a:r>
            <a:r>
              <a:rPr lang="en-US" sz="1200" b="0" i="0" kern="1200" dirty="0" err="1" smtClean="0">
                <a:solidFill>
                  <a:schemeClr val="tx1"/>
                </a:solidFill>
                <a:effectLst/>
                <a:latin typeface="+mn-lt"/>
                <a:ea typeface="+mn-ea"/>
                <a:cs typeface="+mn-cs"/>
              </a:rPr>
              <a:t>decriptat</a:t>
            </a:r>
            <a:r>
              <a:rPr lang="en-US" sz="1200" b="0" i="0" kern="1200" dirty="0" smtClean="0">
                <a:solidFill>
                  <a:schemeClr val="tx1"/>
                </a:solidFill>
                <a:effectLst/>
                <a:latin typeface="+mn-lt"/>
                <a:ea typeface="+mn-ea"/>
                <a:cs typeface="+mn-cs"/>
              </a:rPr>
              <a:t> </a:t>
            </a:r>
            <a:r>
              <a:rPr lang="en-US" sz="1200" b="0" i="0" kern="1200" dirty="0" err="1" smtClean="0">
                <a:solidFill>
                  <a:schemeClr val="tx1"/>
                </a:solidFill>
                <a:effectLst/>
                <a:latin typeface="+mn-lt"/>
                <a:ea typeface="+mn-ea"/>
                <a:cs typeface="+mn-cs"/>
              </a:rPr>
              <a:t>fişierele</a:t>
            </a:r>
            <a:r>
              <a:rPr lang="en-US" sz="1200" b="0" i="0" kern="1200" dirty="0" smtClean="0">
                <a:solidFill>
                  <a:schemeClr val="tx1"/>
                </a:solidFill>
                <a:effectLst/>
                <a:latin typeface="+mn-lt"/>
                <a:ea typeface="+mn-ea"/>
                <a:cs typeface="+mn-cs"/>
              </a:rPr>
              <a:t> </a:t>
            </a:r>
            <a:r>
              <a:rPr lang="en-US" sz="1200" b="0" i="0" kern="1200" dirty="0" err="1" smtClean="0">
                <a:solidFill>
                  <a:schemeClr val="tx1"/>
                </a:solidFill>
                <a:effectLst/>
                <a:latin typeface="+mn-lt"/>
                <a:ea typeface="+mn-ea"/>
                <a:cs typeface="+mn-cs"/>
              </a:rPr>
              <a:t>criptate</a:t>
            </a:r>
            <a:r>
              <a:rPr lang="en-US" sz="1200" b="0" i="0" kern="1200" dirty="0" smtClean="0">
                <a:solidFill>
                  <a:schemeClr val="tx1"/>
                </a:solidFill>
                <a:effectLst/>
                <a:latin typeface="+mn-lt"/>
                <a:ea typeface="+mn-ea"/>
                <a:cs typeface="+mn-cs"/>
              </a:rPr>
              <a:t> </a:t>
            </a:r>
            <a:r>
              <a:rPr lang="en-US" sz="1200" b="0" i="0" kern="1200" dirty="0" err="1" smtClean="0">
                <a:solidFill>
                  <a:schemeClr val="tx1"/>
                </a:solidFill>
                <a:effectLst/>
                <a:latin typeface="+mn-lt"/>
                <a:ea typeface="+mn-ea"/>
                <a:cs typeface="+mn-cs"/>
              </a:rPr>
              <a:t>fără</a:t>
            </a:r>
            <a:r>
              <a:rPr lang="en-US" sz="1200" b="0" i="0" kern="1200" dirty="0" smtClean="0">
                <a:solidFill>
                  <a:schemeClr val="tx1"/>
                </a:solidFill>
                <a:effectLst/>
                <a:latin typeface="+mn-lt"/>
                <a:ea typeface="+mn-ea"/>
                <a:cs typeface="+mn-cs"/>
              </a:rPr>
              <a:t> a </a:t>
            </a:r>
            <a:r>
              <a:rPr lang="en-US" sz="1200" b="0" i="0" kern="1200" dirty="0" err="1" smtClean="0">
                <a:solidFill>
                  <a:schemeClr val="tx1"/>
                </a:solidFill>
                <a:effectLst/>
                <a:latin typeface="+mn-lt"/>
                <a:ea typeface="+mn-ea"/>
                <a:cs typeface="+mn-cs"/>
              </a:rPr>
              <a:t>plăti</a:t>
            </a:r>
            <a:r>
              <a:rPr lang="en-US" sz="1200" b="0" i="0" kern="1200" dirty="0" smtClean="0">
                <a:solidFill>
                  <a:schemeClr val="tx1"/>
                </a:solidFill>
                <a:effectLst/>
                <a:latin typeface="+mn-lt"/>
                <a:ea typeface="+mn-ea"/>
                <a:cs typeface="+mn-cs"/>
              </a:rPr>
              <a:t> </a:t>
            </a:r>
            <a:r>
              <a:rPr lang="en-US" sz="1200" b="0" i="0" kern="1200" dirty="0" err="1" smtClean="0">
                <a:solidFill>
                  <a:schemeClr val="tx1"/>
                </a:solidFill>
                <a:effectLst/>
                <a:latin typeface="+mn-lt"/>
                <a:ea typeface="+mn-ea"/>
                <a:cs typeface="+mn-cs"/>
              </a:rPr>
              <a:t>recompensa</a:t>
            </a:r>
            <a:r>
              <a:rPr lang="en-US" sz="1200" b="0" i="0" kern="1200" dirty="0" smtClean="0">
                <a:solidFill>
                  <a:schemeClr val="tx1"/>
                </a:solidFill>
                <a:effectLst/>
                <a:latin typeface="+mn-lt"/>
                <a:ea typeface="+mn-ea"/>
                <a:cs typeface="+mn-cs"/>
              </a:rPr>
              <a:t>. </a:t>
            </a:r>
            <a:r>
              <a:rPr lang="en-US" sz="1200" b="0" i="0" kern="1200" dirty="0" err="1" smtClean="0">
                <a:solidFill>
                  <a:schemeClr val="tx1"/>
                </a:solidFill>
                <a:effectLst/>
                <a:latin typeface="+mn-lt"/>
                <a:ea typeface="+mn-ea"/>
                <a:cs typeface="+mn-cs"/>
              </a:rPr>
              <a:t>Totuşi</a:t>
            </a:r>
            <a:r>
              <a:rPr lang="en-US" sz="1200" b="0" i="0" kern="1200" dirty="0" smtClean="0">
                <a:solidFill>
                  <a:schemeClr val="tx1"/>
                </a:solidFill>
                <a:effectLst/>
                <a:latin typeface="+mn-lt"/>
                <a:ea typeface="+mn-ea"/>
                <a:cs typeface="+mn-cs"/>
              </a:rPr>
              <a:t>, nu </a:t>
            </a:r>
            <a:r>
              <a:rPr lang="en-US" sz="1200" b="0" i="0" kern="1200" dirty="0" err="1" smtClean="0">
                <a:solidFill>
                  <a:schemeClr val="tx1"/>
                </a:solidFill>
                <a:effectLst/>
                <a:latin typeface="+mn-lt"/>
                <a:ea typeface="+mn-ea"/>
                <a:cs typeface="+mn-cs"/>
              </a:rPr>
              <a:t>recomandăm</a:t>
            </a:r>
            <a:r>
              <a:rPr lang="en-US" sz="1200" b="0" i="0" kern="1200" dirty="0" smtClean="0">
                <a:solidFill>
                  <a:schemeClr val="tx1"/>
                </a:solidFill>
                <a:effectLst/>
                <a:latin typeface="+mn-lt"/>
                <a:ea typeface="+mn-ea"/>
                <a:cs typeface="+mn-cs"/>
              </a:rPr>
              <a:t> </a:t>
            </a:r>
            <a:r>
              <a:rPr lang="en-US" sz="1200" b="0" i="0" kern="1200" dirty="0" err="1" smtClean="0">
                <a:solidFill>
                  <a:schemeClr val="tx1"/>
                </a:solidFill>
                <a:effectLst/>
                <a:latin typeface="+mn-lt"/>
                <a:ea typeface="+mn-ea"/>
                <a:cs typeface="+mn-cs"/>
              </a:rPr>
              <a:t>să</a:t>
            </a:r>
            <a:r>
              <a:rPr lang="en-US" sz="1200" b="0" i="0" kern="1200" dirty="0" smtClean="0">
                <a:solidFill>
                  <a:schemeClr val="tx1"/>
                </a:solidFill>
                <a:effectLst/>
                <a:latin typeface="+mn-lt"/>
                <a:ea typeface="+mn-ea"/>
                <a:cs typeface="+mn-cs"/>
              </a:rPr>
              <a:t> </a:t>
            </a:r>
            <a:r>
              <a:rPr lang="en-US" sz="1200" b="0" i="0" kern="1200" dirty="0" err="1" smtClean="0">
                <a:solidFill>
                  <a:schemeClr val="tx1"/>
                </a:solidFill>
                <a:effectLst/>
                <a:latin typeface="+mn-lt"/>
                <a:ea typeface="+mn-ea"/>
                <a:cs typeface="+mn-cs"/>
              </a:rPr>
              <a:t>plătiţi</a:t>
            </a:r>
            <a:r>
              <a:rPr lang="en-US" sz="1200" b="0" i="0" kern="1200" dirty="0" smtClean="0">
                <a:solidFill>
                  <a:schemeClr val="tx1"/>
                </a:solidFill>
                <a:effectLst/>
                <a:latin typeface="+mn-lt"/>
                <a:ea typeface="+mn-ea"/>
                <a:cs typeface="+mn-cs"/>
              </a:rPr>
              <a:t> </a:t>
            </a:r>
            <a:r>
              <a:rPr lang="en-US" sz="1200" b="0" i="0" kern="1200" dirty="0" err="1" smtClean="0">
                <a:solidFill>
                  <a:schemeClr val="tx1"/>
                </a:solidFill>
                <a:effectLst/>
                <a:latin typeface="+mn-lt"/>
                <a:ea typeface="+mn-ea"/>
                <a:cs typeface="+mn-cs"/>
              </a:rPr>
              <a:t>deoarece</a:t>
            </a:r>
            <a:r>
              <a:rPr lang="en-US" sz="1200" b="0" i="0" kern="1200" dirty="0" smtClean="0">
                <a:solidFill>
                  <a:schemeClr val="tx1"/>
                </a:solidFill>
                <a:effectLst/>
                <a:latin typeface="+mn-lt"/>
                <a:ea typeface="+mn-ea"/>
                <a:cs typeface="+mn-cs"/>
              </a:rPr>
              <a:t> </a:t>
            </a:r>
            <a:r>
              <a:rPr lang="en-US" sz="1200" b="0" i="0" kern="1200" dirty="0" err="1" smtClean="0">
                <a:solidFill>
                  <a:schemeClr val="tx1"/>
                </a:solidFill>
                <a:effectLst/>
                <a:latin typeface="+mn-lt"/>
                <a:ea typeface="+mn-ea"/>
                <a:cs typeface="+mn-cs"/>
              </a:rPr>
              <a:t>acest</a:t>
            </a:r>
            <a:r>
              <a:rPr lang="en-US" sz="1200" b="0" i="0" kern="1200" dirty="0" smtClean="0">
                <a:solidFill>
                  <a:schemeClr val="tx1"/>
                </a:solidFill>
                <a:effectLst/>
                <a:latin typeface="+mn-lt"/>
                <a:ea typeface="+mn-ea"/>
                <a:cs typeface="+mn-cs"/>
              </a:rPr>
              <a:t> </a:t>
            </a:r>
            <a:r>
              <a:rPr lang="en-US" sz="1200" b="0" i="0" kern="1200" dirty="0" err="1" smtClean="0">
                <a:solidFill>
                  <a:schemeClr val="tx1"/>
                </a:solidFill>
                <a:effectLst/>
                <a:latin typeface="+mn-lt"/>
                <a:ea typeface="+mn-ea"/>
                <a:cs typeface="+mn-cs"/>
              </a:rPr>
              <a:t>lucru</a:t>
            </a:r>
            <a:r>
              <a:rPr lang="en-US" sz="1200" b="0" i="0" kern="1200" dirty="0" smtClean="0">
                <a:solidFill>
                  <a:schemeClr val="tx1"/>
                </a:solidFill>
                <a:effectLst/>
                <a:latin typeface="+mn-lt"/>
                <a:ea typeface="+mn-ea"/>
                <a:cs typeface="+mn-cs"/>
              </a:rPr>
              <a:t> </a:t>
            </a:r>
            <a:r>
              <a:rPr lang="en-US" sz="1200" b="0" i="0" kern="1200" dirty="0" err="1" smtClean="0">
                <a:solidFill>
                  <a:schemeClr val="tx1"/>
                </a:solidFill>
                <a:effectLst/>
                <a:latin typeface="+mn-lt"/>
                <a:ea typeface="+mn-ea"/>
                <a:cs typeface="+mn-cs"/>
              </a:rPr>
              <a:t>doar</a:t>
            </a:r>
            <a:r>
              <a:rPr lang="en-US" sz="1200" b="0" i="0" kern="1200" dirty="0" smtClean="0">
                <a:solidFill>
                  <a:schemeClr val="tx1"/>
                </a:solidFill>
                <a:effectLst/>
                <a:latin typeface="+mn-lt"/>
                <a:ea typeface="+mn-ea"/>
                <a:cs typeface="+mn-cs"/>
              </a:rPr>
              <a:t> </a:t>
            </a:r>
            <a:r>
              <a:rPr lang="en-US" sz="1200" b="0" i="0" kern="1200" dirty="0" err="1" smtClean="0">
                <a:solidFill>
                  <a:schemeClr val="tx1"/>
                </a:solidFill>
                <a:effectLst/>
                <a:latin typeface="+mn-lt"/>
                <a:ea typeface="+mn-ea"/>
                <a:cs typeface="+mn-cs"/>
              </a:rPr>
              <a:t>încurajează</a:t>
            </a:r>
            <a:r>
              <a:rPr lang="en-US" sz="1200" b="0" i="0" kern="1200" dirty="0" smtClean="0">
                <a:solidFill>
                  <a:schemeClr val="tx1"/>
                </a:solidFill>
                <a:effectLst/>
                <a:latin typeface="+mn-lt"/>
                <a:ea typeface="+mn-ea"/>
                <a:cs typeface="+mn-cs"/>
              </a:rPr>
              <a:t> </a:t>
            </a:r>
            <a:r>
              <a:rPr lang="en-US" sz="1200" b="0" i="0" kern="1200" dirty="0" err="1" smtClean="0">
                <a:solidFill>
                  <a:schemeClr val="tx1"/>
                </a:solidFill>
                <a:effectLst/>
                <a:latin typeface="+mn-lt"/>
                <a:ea typeface="+mn-ea"/>
                <a:cs typeface="+mn-cs"/>
              </a:rPr>
              <a:t>criminalii</a:t>
            </a:r>
            <a:r>
              <a:rPr lang="en-US" sz="1200" b="0" i="0" kern="1200" dirty="0" smtClean="0">
                <a:solidFill>
                  <a:schemeClr val="tx1"/>
                </a:solidFill>
                <a:effectLst/>
                <a:latin typeface="+mn-lt"/>
                <a:ea typeface="+mn-ea"/>
                <a:cs typeface="+mn-cs"/>
              </a:rPr>
              <a:t> </a:t>
            </a:r>
            <a:r>
              <a:rPr lang="en-US" sz="1200" b="0" i="0" kern="1200" dirty="0" err="1" smtClean="0">
                <a:solidFill>
                  <a:schemeClr val="tx1"/>
                </a:solidFill>
                <a:effectLst/>
                <a:latin typeface="+mn-lt"/>
                <a:ea typeface="+mn-ea"/>
                <a:cs typeface="+mn-cs"/>
              </a:rPr>
              <a:t>cibernetici</a:t>
            </a:r>
            <a:r>
              <a:rPr lang="en-US" sz="1200" b="0" i="0" kern="1200" dirty="0" smtClean="0">
                <a:solidFill>
                  <a:schemeClr val="tx1"/>
                </a:solidFill>
                <a:effectLst/>
                <a:latin typeface="+mn-lt"/>
                <a:ea typeface="+mn-ea"/>
                <a:cs typeface="+mn-cs"/>
              </a:rPr>
              <a:t> </a:t>
            </a:r>
            <a:r>
              <a:rPr lang="en-US" sz="1200" b="0" i="0" kern="1200" dirty="0" err="1" smtClean="0">
                <a:solidFill>
                  <a:schemeClr val="tx1"/>
                </a:solidFill>
                <a:effectLst/>
                <a:latin typeface="+mn-lt"/>
                <a:ea typeface="+mn-ea"/>
                <a:cs typeface="+mn-cs"/>
              </a:rPr>
              <a:t>să</a:t>
            </a:r>
            <a:r>
              <a:rPr lang="en-US" sz="1200" b="0" i="0" kern="1200" dirty="0" smtClean="0">
                <a:solidFill>
                  <a:schemeClr val="tx1"/>
                </a:solidFill>
                <a:effectLst/>
                <a:latin typeface="+mn-lt"/>
                <a:ea typeface="+mn-ea"/>
                <a:cs typeface="+mn-cs"/>
              </a:rPr>
              <a:t> </a:t>
            </a:r>
            <a:r>
              <a:rPr lang="en-US" sz="1200" b="0" i="0" kern="1200" dirty="0" err="1" smtClean="0">
                <a:solidFill>
                  <a:schemeClr val="tx1"/>
                </a:solidFill>
                <a:effectLst/>
                <a:latin typeface="+mn-lt"/>
                <a:ea typeface="+mn-ea"/>
                <a:cs typeface="+mn-cs"/>
              </a:rPr>
              <a:t>îşi</a:t>
            </a:r>
            <a:r>
              <a:rPr lang="en-US" sz="1200" b="0" i="0" kern="1200" dirty="0" smtClean="0">
                <a:solidFill>
                  <a:schemeClr val="tx1"/>
                </a:solidFill>
                <a:effectLst/>
                <a:latin typeface="+mn-lt"/>
                <a:ea typeface="+mn-ea"/>
                <a:cs typeface="+mn-cs"/>
              </a:rPr>
              <a:t> continue </a:t>
            </a:r>
            <a:r>
              <a:rPr lang="en-US" sz="1200" b="0" i="0" kern="1200" dirty="0" err="1" smtClean="0">
                <a:solidFill>
                  <a:schemeClr val="tx1"/>
                </a:solidFill>
                <a:effectLst/>
                <a:latin typeface="+mn-lt"/>
                <a:ea typeface="+mn-ea"/>
                <a:cs typeface="+mn-cs"/>
              </a:rPr>
              <a:t>activităţile</a:t>
            </a:r>
            <a:r>
              <a:rPr lang="en-US" sz="1200" b="0" i="0" kern="1200" dirty="0" smtClean="0">
                <a:solidFill>
                  <a:schemeClr val="tx1"/>
                </a:solidFill>
                <a:effectLst/>
                <a:latin typeface="+mn-lt"/>
                <a:ea typeface="+mn-ea"/>
                <a:cs typeface="+mn-cs"/>
              </a:rPr>
              <a:t> </a:t>
            </a:r>
            <a:r>
              <a:rPr lang="en-US" sz="1200" b="0" i="0" kern="1200" dirty="0" err="1" smtClean="0">
                <a:solidFill>
                  <a:schemeClr val="tx1"/>
                </a:solidFill>
                <a:effectLst/>
                <a:latin typeface="+mn-lt"/>
                <a:ea typeface="+mn-ea"/>
                <a:cs typeface="+mn-cs"/>
              </a:rPr>
              <a:t>frauduloase</a:t>
            </a:r>
            <a:r>
              <a:rPr lang="en-US" sz="1200" b="0" i="0" kern="1200" dirty="0" smtClean="0">
                <a:solidFill>
                  <a:schemeClr val="tx1"/>
                </a:solidFill>
                <a:effectLst/>
                <a:latin typeface="+mn-lt"/>
                <a:ea typeface="+mn-ea"/>
                <a:cs typeface="+mn-cs"/>
              </a:rPr>
              <a:t> </a:t>
            </a:r>
            <a:r>
              <a:rPr lang="en-US" sz="1200" b="0" i="0" kern="1200" dirty="0" err="1" smtClean="0">
                <a:solidFill>
                  <a:schemeClr val="tx1"/>
                </a:solidFill>
                <a:effectLst/>
                <a:latin typeface="+mn-lt"/>
                <a:ea typeface="+mn-ea"/>
                <a:cs typeface="+mn-cs"/>
              </a:rPr>
              <a:t>şi</a:t>
            </a:r>
            <a:r>
              <a:rPr lang="en-US" sz="1200" b="0" i="0" kern="1200" dirty="0" smtClean="0">
                <a:solidFill>
                  <a:schemeClr val="tx1"/>
                </a:solidFill>
                <a:effectLst/>
                <a:latin typeface="+mn-lt"/>
                <a:ea typeface="+mn-ea"/>
                <a:cs typeface="+mn-cs"/>
              </a:rPr>
              <a:t> </a:t>
            </a:r>
            <a:r>
              <a:rPr lang="en-US" sz="1200" b="0" i="0" kern="1200" dirty="0" err="1" smtClean="0">
                <a:solidFill>
                  <a:schemeClr val="tx1"/>
                </a:solidFill>
                <a:effectLst/>
                <a:latin typeface="+mn-lt"/>
                <a:ea typeface="+mn-ea"/>
                <a:cs typeface="+mn-cs"/>
              </a:rPr>
              <a:t>să</a:t>
            </a:r>
            <a:r>
              <a:rPr lang="en-US" sz="1200" b="0" i="0" kern="1200" dirty="0" smtClean="0">
                <a:solidFill>
                  <a:schemeClr val="tx1"/>
                </a:solidFill>
                <a:effectLst/>
                <a:latin typeface="+mn-lt"/>
                <a:ea typeface="+mn-ea"/>
                <a:cs typeface="+mn-cs"/>
              </a:rPr>
              <a:t> </a:t>
            </a:r>
            <a:r>
              <a:rPr lang="en-US" sz="1200" b="0" i="0" kern="1200" dirty="0" err="1" smtClean="0">
                <a:solidFill>
                  <a:schemeClr val="tx1"/>
                </a:solidFill>
                <a:effectLst/>
                <a:latin typeface="+mn-lt"/>
                <a:ea typeface="+mn-ea"/>
                <a:cs typeface="+mn-cs"/>
              </a:rPr>
              <a:t>creeze</a:t>
            </a:r>
            <a:r>
              <a:rPr lang="en-US" sz="1200" b="0" i="0" kern="1200" dirty="0" smtClean="0">
                <a:solidFill>
                  <a:schemeClr val="tx1"/>
                </a:solidFill>
                <a:effectLst/>
                <a:latin typeface="+mn-lt"/>
                <a:ea typeface="+mn-ea"/>
                <a:cs typeface="+mn-cs"/>
              </a:rPr>
              <a:t> </a:t>
            </a:r>
            <a:r>
              <a:rPr lang="en-US" sz="1200" b="0" i="0" kern="1200" dirty="0" err="1" smtClean="0">
                <a:solidFill>
                  <a:schemeClr val="tx1"/>
                </a:solidFill>
                <a:effectLst/>
                <a:latin typeface="+mn-lt"/>
                <a:ea typeface="+mn-ea"/>
                <a:cs typeface="+mn-cs"/>
              </a:rPr>
              <a:t>mai</a:t>
            </a:r>
            <a:r>
              <a:rPr lang="en-US" sz="1200" b="0" i="0" kern="1200" dirty="0" smtClean="0">
                <a:solidFill>
                  <a:schemeClr val="tx1"/>
                </a:solidFill>
                <a:effectLst/>
                <a:latin typeface="+mn-lt"/>
                <a:ea typeface="+mn-ea"/>
                <a:cs typeface="+mn-cs"/>
              </a:rPr>
              <a:t> </a:t>
            </a:r>
            <a:r>
              <a:rPr lang="en-US" sz="1200" b="0" i="0" kern="1200" dirty="0" err="1" smtClean="0">
                <a:solidFill>
                  <a:schemeClr val="tx1"/>
                </a:solidFill>
                <a:effectLst/>
                <a:latin typeface="+mn-lt"/>
                <a:ea typeface="+mn-ea"/>
                <a:cs typeface="+mn-cs"/>
              </a:rPr>
              <a:t>mulţi</a:t>
            </a:r>
            <a:r>
              <a:rPr lang="en-US" sz="1200" b="0" i="0" kern="1200" dirty="0" smtClean="0">
                <a:solidFill>
                  <a:schemeClr val="tx1"/>
                </a:solidFill>
                <a:effectLst/>
                <a:latin typeface="+mn-lt"/>
                <a:ea typeface="+mn-ea"/>
                <a:cs typeface="+mn-cs"/>
              </a:rPr>
              <a:t> </a:t>
            </a:r>
            <a:r>
              <a:rPr lang="en-US" sz="1200" b="0" i="0" kern="1200" dirty="0" err="1" smtClean="0">
                <a:solidFill>
                  <a:schemeClr val="tx1"/>
                </a:solidFill>
                <a:effectLst/>
                <a:latin typeface="+mn-lt"/>
                <a:ea typeface="+mn-ea"/>
                <a:cs typeface="+mn-cs"/>
              </a:rPr>
              <a:t>viruşi</a:t>
            </a:r>
            <a:r>
              <a:rPr lang="en-US" sz="1200" b="0" i="0" kern="1200" dirty="0" smtClean="0">
                <a:solidFill>
                  <a:schemeClr val="tx1"/>
                </a:solidFill>
                <a:effectLst/>
                <a:latin typeface="+mn-lt"/>
                <a:ea typeface="+mn-ea"/>
                <a:cs typeface="+mn-cs"/>
              </a:rPr>
              <a:t>. </a:t>
            </a:r>
            <a:r>
              <a:rPr lang="en-US" sz="1200" b="0" i="0" kern="1200" dirty="0" err="1" smtClean="0">
                <a:solidFill>
                  <a:schemeClr val="tx1"/>
                </a:solidFill>
                <a:effectLst/>
                <a:latin typeface="+mn-lt"/>
                <a:ea typeface="+mn-ea"/>
                <a:cs typeface="+mn-cs"/>
              </a:rPr>
              <a:t>În</a:t>
            </a:r>
            <a:r>
              <a:rPr lang="en-US" sz="1200" b="0" i="0" kern="1200" dirty="0" smtClean="0">
                <a:solidFill>
                  <a:schemeClr val="tx1"/>
                </a:solidFill>
                <a:effectLst/>
                <a:latin typeface="+mn-lt"/>
                <a:ea typeface="+mn-ea"/>
                <a:cs typeface="+mn-cs"/>
              </a:rPr>
              <a:t> plus, </a:t>
            </a:r>
            <a:r>
              <a:rPr lang="en-US" sz="1200" b="0" i="0" kern="1200" dirty="0" err="1" smtClean="0">
                <a:solidFill>
                  <a:schemeClr val="tx1"/>
                </a:solidFill>
                <a:effectLst/>
                <a:latin typeface="+mn-lt"/>
                <a:ea typeface="+mn-ea"/>
                <a:cs typeface="+mn-cs"/>
              </a:rPr>
              <a:t>reţineţi</a:t>
            </a:r>
            <a:r>
              <a:rPr lang="en-US" sz="1200" b="0" i="0" kern="1200" dirty="0" smtClean="0">
                <a:solidFill>
                  <a:schemeClr val="tx1"/>
                </a:solidFill>
                <a:effectLst/>
                <a:latin typeface="+mn-lt"/>
                <a:ea typeface="+mn-ea"/>
                <a:cs typeface="+mn-cs"/>
              </a:rPr>
              <a:t> </a:t>
            </a:r>
            <a:r>
              <a:rPr lang="en-US" sz="1200" b="0" i="0" kern="1200" dirty="0" err="1" smtClean="0">
                <a:solidFill>
                  <a:schemeClr val="tx1"/>
                </a:solidFill>
                <a:effectLst/>
                <a:latin typeface="+mn-lt"/>
                <a:ea typeface="+mn-ea"/>
                <a:cs typeface="+mn-cs"/>
              </a:rPr>
              <a:t>că</a:t>
            </a:r>
            <a:r>
              <a:rPr lang="en-US" sz="1200" b="0" i="0" kern="1200" dirty="0" smtClean="0">
                <a:solidFill>
                  <a:schemeClr val="tx1"/>
                </a:solidFill>
                <a:effectLst/>
                <a:latin typeface="+mn-lt"/>
                <a:ea typeface="+mn-ea"/>
                <a:cs typeface="+mn-cs"/>
              </a:rPr>
              <a:t> NU </a:t>
            </a:r>
            <a:r>
              <a:rPr lang="en-US" sz="1200" b="0" i="0" kern="1200" dirty="0" err="1" smtClean="0">
                <a:solidFill>
                  <a:schemeClr val="tx1"/>
                </a:solidFill>
                <a:effectLst/>
                <a:latin typeface="+mn-lt"/>
                <a:ea typeface="+mn-ea"/>
                <a:cs typeface="+mn-cs"/>
              </a:rPr>
              <a:t>există</a:t>
            </a:r>
            <a:r>
              <a:rPr lang="en-US" sz="1200" b="0" i="0" kern="1200" dirty="0" smtClean="0">
                <a:solidFill>
                  <a:schemeClr val="tx1"/>
                </a:solidFill>
                <a:effectLst/>
                <a:latin typeface="+mn-lt"/>
                <a:ea typeface="+mn-ea"/>
                <a:cs typeface="+mn-cs"/>
              </a:rPr>
              <a:t> </a:t>
            </a:r>
            <a:r>
              <a:rPr lang="en-US" sz="1200" b="0" i="0" kern="1200" dirty="0" err="1" smtClean="0">
                <a:solidFill>
                  <a:schemeClr val="tx1"/>
                </a:solidFill>
                <a:effectLst/>
                <a:latin typeface="+mn-lt"/>
                <a:ea typeface="+mn-ea"/>
                <a:cs typeface="+mn-cs"/>
              </a:rPr>
              <a:t>vreo</a:t>
            </a:r>
            <a:r>
              <a:rPr lang="en-US" sz="1200" b="0" i="0" kern="1200" dirty="0" smtClean="0">
                <a:solidFill>
                  <a:schemeClr val="tx1"/>
                </a:solidFill>
                <a:effectLst/>
                <a:latin typeface="+mn-lt"/>
                <a:ea typeface="+mn-ea"/>
                <a:cs typeface="+mn-cs"/>
              </a:rPr>
              <a:t> </a:t>
            </a:r>
            <a:r>
              <a:rPr lang="en-US" sz="1200" b="0" i="0" kern="1200" dirty="0" err="1" smtClean="0">
                <a:solidFill>
                  <a:schemeClr val="tx1"/>
                </a:solidFill>
                <a:effectLst/>
                <a:latin typeface="+mn-lt"/>
                <a:ea typeface="+mn-ea"/>
                <a:cs typeface="+mn-cs"/>
              </a:rPr>
              <a:t>garanţie</a:t>
            </a:r>
            <a:r>
              <a:rPr lang="en-US" sz="1200" b="0" i="0" kern="1200" dirty="0" smtClean="0">
                <a:solidFill>
                  <a:schemeClr val="tx1"/>
                </a:solidFill>
                <a:effectLst/>
                <a:latin typeface="+mn-lt"/>
                <a:ea typeface="+mn-ea"/>
                <a:cs typeface="+mn-cs"/>
              </a:rPr>
              <a:t> </a:t>
            </a:r>
            <a:r>
              <a:rPr lang="en-US" sz="1200" b="0" i="0" kern="1200" dirty="0" err="1" smtClean="0">
                <a:solidFill>
                  <a:schemeClr val="tx1"/>
                </a:solidFill>
                <a:effectLst/>
                <a:latin typeface="+mn-lt"/>
                <a:ea typeface="+mn-ea"/>
                <a:cs typeface="+mn-cs"/>
              </a:rPr>
              <a:t>precum</a:t>
            </a:r>
            <a:r>
              <a:rPr lang="en-US" sz="1200" b="0" i="0" kern="1200" dirty="0" smtClean="0">
                <a:solidFill>
                  <a:schemeClr val="tx1"/>
                </a:solidFill>
                <a:effectLst/>
                <a:latin typeface="+mn-lt"/>
                <a:ea typeface="+mn-ea"/>
                <a:cs typeface="+mn-cs"/>
              </a:rPr>
              <a:t> </a:t>
            </a:r>
            <a:r>
              <a:rPr lang="en-US" sz="1200" b="0" i="0" kern="1200" dirty="0" err="1" smtClean="0">
                <a:solidFill>
                  <a:schemeClr val="tx1"/>
                </a:solidFill>
                <a:effectLst/>
                <a:latin typeface="+mn-lt"/>
                <a:ea typeface="+mn-ea"/>
                <a:cs typeface="+mn-cs"/>
              </a:rPr>
              <a:t>că</a:t>
            </a:r>
            <a:r>
              <a:rPr lang="en-US" sz="1200" b="0" i="0" kern="1200" dirty="0" smtClean="0">
                <a:solidFill>
                  <a:schemeClr val="tx1"/>
                </a:solidFill>
                <a:effectLst/>
                <a:latin typeface="+mn-lt"/>
                <a:ea typeface="+mn-ea"/>
                <a:cs typeface="+mn-cs"/>
              </a:rPr>
              <a:t> </a:t>
            </a:r>
            <a:r>
              <a:rPr lang="en-US" sz="1200" b="0" i="0" kern="1200" dirty="0" err="1" smtClean="0">
                <a:solidFill>
                  <a:schemeClr val="tx1"/>
                </a:solidFill>
                <a:effectLst/>
                <a:latin typeface="+mn-lt"/>
                <a:ea typeface="+mn-ea"/>
                <a:cs typeface="+mn-cs"/>
              </a:rPr>
              <a:t>aceştia</a:t>
            </a:r>
            <a:r>
              <a:rPr lang="en-US" sz="1200" b="0" i="0" kern="1200" dirty="0" smtClean="0">
                <a:solidFill>
                  <a:schemeClr val="tx1"/>
                </a:solidFill>
                <a:effectLst/>
                <a:latin typeface="+mn-lt"/>
                <a:ea typeface="+mn-ea"/>
                <a:cs typeface="+mn-cs"/>
              </a:rPr>
              <a:t> </a:t>
            </a:r>
            <a:r>
              <a:rPr lang="en-US" sz="1200" b="0" i="0" kern="1200" dirty="0" err="1" smtClean="0">
                <a:solidFill>
                  <a:schemeClr val="tx1"/>
                </a:solidFill>
                <a:effectLst/>
                <a:latin typeface="+mn-lt"/>
                <a:ea typeface="+mn-ea"/>
                <a:cs typeface="+mn-cs"/>
              </a:rPr>
              <a:t>chiar</a:t>
            </a:r>
            <a:r>
              <a:rPr lang="en-US" sz="1200" b="0" i="0" kern="1200" dirty="0" smtClean="0">
                <a:solidFill>
                  <a:schemeClr val="tx1"/>
                </a:solidFill>
                <a:effectLst/>
                <a:latin typeface="+mn-lt"/>
                <a:ea typeface="+mn-ea"/>
                <a:cs typeface="+mn-cs"/>
              </a:rPr>
              <a:t> </a:t>
            </a:r>
            <a:r>
              <a:rPr lang="en-US" sz="1200" b="0" i="0" kern="1200" dirty="0" err="1" smtClean="0">
                <a:solidFill>
                  <a:schemeClr val="tx1"/>
                </a:solidFill>
                <a:effectLst/>
                <a:latin typeface="+mn-lt"/>
                <a:ea typeface="+mn-ea"/>
                <a:cs typeface="+mn-cs"/>
              </a:rPr>
              <a:t>vă</a:t>
            </a:r>
            <a:r>
              <a:rPr lang="en-US" sz="1200" b="0" i="0" kern="1200" dirty="0" smtClean="0">
                <a:solidFill>
                  <a:schemeClr val="tx1"/>
                </a:solidFill>
                <a:effectLst/>
                <a:latin typeface="+mn-lt"/>
                <a:ea typeface="+mn-ea"/>
                <a:cs typeface="+mn-cs"/>
              </a:rPr>
              <a:t> </a:t>
            </a:r>
            <a:r>
              <a:rPr lang="en-US" sz="1200" b="0" i="0" kern="1200" dirty="0" err="1" smtClean="0">
                <a:solidFill>
                  <a:schemeClr val="tx1"/>
                </a:solidFill>
                <a:effectLst/>
                <a:latin typeface="+mn-lt"/>
                <a:ea typeface="+mn-ea"/>
                <a:cs typeface="+mn-cs"/>
              </a:rPr>
              <a:t>vor</a:t>
            </a:r>
            <a:r>
              <a:rPr lang="en-US" sz="1200" b="0" i="0" kern="1200" dirty="0" smtClean="0">
                <a:solidFill>
                  <a:schemeClr val="tx1"/>
                </a:solidFill>
                <a:effectLst/>
                <a:latin typeface="+mn-lt"/>
                <a:ea typeface="+mn-ea"/>
                <a:cs typeface="+mn-cs"/>
              </a:rPr>
              <a:t> </a:t>
            </a:r>
            <a:r>
              <a:rPr lang="en-US" sz="1200" b="0" i="0" kern="1200" dirty="0" err="1" smtClean="0">
                <a:solidFill>
                  <a:schemeClr val="tx1"/>
                </a:solidFill>
                <a:effectLst/>
                <a:latin typeface="+mn-lt"/>
                <a:ea typeface="+mn-ea"/>
                <a:cs typeface="+mn-cs"/>
              </a:rPr>
              <a:t>ajuta</a:t>
            </a:r>
            <a:r>
              <a:rPr lang="en-US" sz="1200" b="0" i="0" kern="1200" dirty="0" smtClean="0">
                <a:solidFill>
                  <a:schemeClr val="tx1"/>
                </a:solidFill>
                <a:effectLst/>
                <a:latin typeface="+mn-lt"/>
                <a:ea typeface="+mn-ea"/>
                <a:cs typeface="+mn-cs"/>
              </a:rPr>
              <a:t> </a:t>
            </a:r>
            <a:r>
              <a:rPr lang="en-US" sz="1200" b="0" i="0" kern="1200" dirty="0" err="1" smtClean="0">
                <a:solidFill>
                  <a:schemeClr val="tx1"/>
                </a:solidFill>
                <a:effectLst/>
                <a:latin typeface="+mn-lt"/>
                <a:ea typeface="+mn-ea"/>
                <a:cs typeface="+mn-cs"/>
              </a:rPr>
              <a:t>să</a:t>
            </a:r>
            <a:r>
              <a:rPr lang="en-US" sz="1200" b="0" i="0" kern="1200" dirty="0" smtClean="0">
                <a:solidFill>
                  <a:schemeClr val="tx1"/>
                </a:solidFill>
                <a:effectLst/>
                <a:latin typeface="+mn-lt"/>
                <a:ea typeface="+mn-ea"/>
                <a:cs typeface="+mn-cs"/>
              </a:rPr>
              <a:t> </a:t>
            </a:r>
            <a:r>
              <a:rPr lang="en-US" sz="1200" b="0" i="0" kern="1200" dirty="0" err="1" smtClean="0">
                <a:solidFill>
                  <a:schemeClr val="tx1"/>
                </a:solidFill>
                <a:effectLst/>
                <a:latin typeface="+mn-lt"/>
                <a:ea typeface="+mn-ea"/>
                <a:cs typeface="+mn-cs"/>
              </a:rPr>
              <a:t>recuperaţi</a:t>
            </a:r>
            <a:r>
              <a:rPr lang="en-US" sz="1200" b="0" i="0" kern="1200" dirty="0" smtClean="0">
                <a:solidFill>
                  <a:schemeClr val="tx1"/>
                </a:solidFill>
                <a:effectLst/>
                <a:latin typeface="+mn-lt"/>
                <a:ea typeface="+mn-ea"/>
                <a:cs typeface="+mn-cs"/>
              </a:rPr>
              <a:t> </a:t>
            </a:r>
            <a:r>
              <a:rPr lang="en-US" sz="1200" b="0" i="0" kern="1200" dirty="0" err="1" smtClean="0">
                <a:solidFill>
                  <a:schemeClr val="tx1"/>
                </a:solidFill>
                <a:effectLst/>
                <a:latin typeface="+mn-lt"/>
                <a:ea typeface="+mn-ea"/>
                <a:cs typeface="+mn-cs"/>
              </a:rPr>
              <a:t>fişierele</a:t>
            </a:r>
            <a:r>
              <a:rPr lang="en-US" sz="1200" b="0" i="0" kern="1200" dirty="0" smtClean="0">
                <a:solidFill>
                  <a:schemeClr val="tx1"/>
                </a:solidFill>
                <a:effectLst/>
                <a:latin typeface="+mn-lt"/>
                <a:ea typeface="+mn-ea"/>
                <a:cs typeface="+mn-cs"/>
              </a:rPr>
              <a:t>. </a:t>
            </a:r>
            <a:r>
              <a:rPr lang="en-US" sz="1200" b="0" i="0" kern="1200" dirty="0" err="1" smtClean="0">
                <a:solidFill>
                  <a:schemeClr val="tx1"/>
                </a:solidFill>
                <a:effectLst/>
                <a:latin typeface="+mn-lt"/>
                <a:ea typeface="+mn-ea"/>
                <a:cs typeface="+mn-cs"/>
              </a:rPr>
              <a:t>Puteţi</a:t>
            </a:r>
            <a:r>
              <a:rPr lang="en-US" sz="1200" b="0" i="0" kern="1200" dirty="0" smtClean="0">
                <a:solidFill>
                  <a:schemeClr val="tx1"/>
                </a:solidFill>
                <a:effectLst/>
                <a:latin typeface="+mn-lt"/>
                <a:ea typeface="+mn-ea"/>
                <a:cs typeface="+mn-cs"/>
              </a:rPr>
              <a:t> </a:t>
            </a:r>
            <a:r>
              <a:rPr lang="en-US" sz="1200" b="0" i="0" kern="1200" dirty="0" err="1" smtClean="0">
                <a:solidFill>
                  <a:schemeClr val="tx1"/>
                </a:solidFill>
                <a:effectLst/>
                <a:latin typeface="+mn-lt"/>
                <a:ea typeface="+mn-ea"/>
                <a:cs typeface="+mn-cs"/>
              </a:rPr>
              <a:t>să</a:t>
            </a:r>
            <a:r>
              <a:rPr lang="en-US" sz="1200" b="0" i="0" kern="1200" dirty="0" smtClean="0">
                <a:solidFill>
                  <a:schemeClr val="tx1"/>
                </a:solidFill>
                <a:effectLst/>
                <a:latin typeface="+mn-lt"/>
                <a:ea typeface="+mn-ea"/>
                <a:cs typeface="+mn-cs"/>
              </a:rPr>
              <a:t> </a:t>
            </a:r>
            <a:r>
              <a:rPr lang="en-US" sz="1200" b="0" i="0" kern="1200" dirty="0" err="1" smtClean="0">
                <a:solidFill>
                  <a:schemeClr val="tx1"/>
                </a:solidFill>
                <a:effectLst/>
                <a:latin typeface="+mn-lt"/>
                <a:ea typeface="+mn-ea"/>
                <a:cs typeface="+mn-cs"/>
              </a:rPr>
              <a:t>vă</a:t>
            </a:r>
            <a:r>
              <a:rPr lang="en-US" sz="1200" b="0" i="0" kern="1200" dirty="0" smtClean="0">
                <a:solidFill>
                  <a:schemeClr val="tx1"/>
                </a:solidFill>
                <a:effectLst/>
                <a:latin typeface="+mn-lt"/>
                <a:ea typeface="+mn-ea"/>
                <a:cs typeface="+mn-cs"/>
              </a:rPr>
              <a:t> </a:t>
            </a:r>
            <a:r>
              <a:rPr lang="en-US" sz="1200" b="0" i="0" kern="1200" dirty="0" err="1" smtClean="0">
                <a:solidFill>
                  <a:schemeClr val="tx1"/>
                </a:solidFill>
                <a:effectLst/>
                <a:latin typeface="+mn-lt"/>
                <a:ea typeface="+mn-ea"/>
                <a:cs typeface="+mn-cs"/>
              </a:rPr>
              <a:t>recuperaţi</a:t>
            </a:r>
            <a:r>
              <a:rPr lang="en-US" sz="1200" b="0" i="0" kern="1200" dirty="0" smtClean="0">
                <a:solidFill>
                  <a:schemeClr val="tx1"/>
                </a:solidFill>
                <a:effectLst/>
                <a:latin typeface="+mn-lt"/>
                <a:ea typeface="+mn-ea"/>
                <a:cs typeface="+mn-cs"/>
              </a:rPr>
              <a:t> </a:t>
            </a:r>
            <a:r>
              <a:rPr lang="en-US" sz="1200" b="0" i="0" kern="1200" dirty="0" err="1" smtClean="0">
                <a:solidFill>
                  <a:schemeClr val="tx1"/>
                </a:solidFill>
                <a:effectLst/>
                <a:latin typeface="+mn-lt"/>
                <a:ea typeface="+mn-ea"/>
                <a:cs typeface="+mn-cs"/>
              </a:rPr>
              <a:t>toate</a:t>
            </a:r>
            <a:r>
              <a:rPr lang="en-US" sz="1200" b="0" i="0" kern="1200" dirty="0" smtClean="0">
                <a:solidFill>
                  <a:schemeClr val="tx1"/>
                </a:solidFill>
                <a:effectLst/>
                <a:latin typeface="+mn-lt"/>
                <a:ea typeface="+mn-ea"/>
                <a:cs typeface="+mn-cs"/>
              </a:rPr>
              <a:t> </a:t>
            </a:r>
            <a:r>
              <a:rPr lang="en-US" sz="1200" b="0" i="0" kern="1200" dirty="0" err="1" smtClean="0">
                <a:solidFill>
                  <a:schemeClr val="tx1"/>
                </a:solidFill>
                <a:effectLst/>
                <a:latin typeface="+mn-lt"/>
                <a:ea typeface="+mn-ea"/>
                <a:cs typeface="+mn-cs"/>
              </a:rPr>
              <a:t>datele</a:t>
            </a:r>
            <a:r>
              <a:rPr lang="en-US" sz="1200" b="0" i="0" kern="1200" dirty="0" smtClean="0">
                <a:solidFill>
                  <a:schemeClr val="tx1"/>
                </a:solidFill>
                <a:effectLst/>
                <a:latin typeface="+mn-lt"/>
                <a:ea typeface="+mn-ea"/>
                <a:cs typeface="+mn-cs"/>
              </a:rPr>
              <a:t> </a:t>
            </a:r>
            <a:r>
              <a:rPr lang="en-US" sz="1200" b="0" i="0" kern="1200" dirty="0" err="1" smtClean="0">
                <a:solidFill>
                  <a:schemeClr val="tx1"/>
                </a:solidFill>
                <a:effectLst/>
                <a:latin typeface="+mn-lt"/>
                <a:ea typeface="+mn-ea"/>
                <a:cs typeface="+mn-cs"/>
              </a:rPr>
              <a:t>dacă</a:t>
            </a:r>
            <a:r>
              <a:rPr lang="en-US" sz="1200" b="0" i="0" kern="1200" dirty="0" smtClean="0">
                <a:solidFill>
                  <a:schemeClr val="tx1"/>
                </a:solidFill>
                <a:effectLst/>
                <a:latin typeface="+mn-lt"/>
                <a:ea typeface="+mn-ea"/>
                <a:cs typeface="+mn-cs"/>
              </a:rPr>
              <a:t> le </a:t>
            </a:r>
            <a:r>
              <a:rPr lang="en-US" sz="1200" b="0" i="0" kern="1200" dirty="0" err="1" smtClean="0">
                <a:solidFill>
                  <a:schemeClr val="tx1"/>
                </a:solidFill>
                <a:effectLst/>
                <a:latin typeface="+mn-lt"/>
                <a:ea typeface="+mn-ea"/>
                <a:cs typeface="+mn-cs"/>
              </a:rPr>
              <a:t>importaţi</a:t>
            </a:r>
            <a:r>
              <a:rPr lang="en-US" sz="1200" b="0" i="0" kern="1200" dirty="0" smtClean="0">
                <a:solidFill>
                  <a:schemeClr val="tx1"/>
                </a:solidFill>
                <a:effectLst/>
                <a:latin typeface="+mn-lt"/>
                <a:ea typeface="+mn-ea"/>
                <a:cs typeface="+mn-cs"/>
              </a:rPr>
              <a:t> </a:t>
            </a:r>
            <a:r>
              <a:rPr lang="en-US" sz="1200" b="0" i="0" kern="1200" dirty="0" err="1" smtClean="0">
                <a:solidFill>
                  <a:schemeClr val="tx1"/>
                </a:solidFill>
                <a:effectLst/>
                <a:latin typeface="+mn-lt"/>
                <a:ea typeface="+mn-ea"/>
                <a:cs typeface="+mn-cs"/>
              </a:rPr>
              <a:t>pe</a:t>
            </a:r>
            <a:r>
              <a:rPr lang="en-US" sz="1200" b="0" i="0" kern="1200" dirty="0" smtClean="0">
                <a:solidFill>
                  <a:schemeClr val="tx1"/>
                </a:solidFill>
                <a:effectLst/>
                <a:latin typeface="+mn-lt"/>
                <a:ea typeface="+mn-ea"/>
                <a:cs typeface="+mn-cs"/>
              </a:rPr>
              <a:t> un </a:t>
            </a:r>
            <a:r>
              <a:rPr lang="en-US" sz="1200" b="0" i="0" kern="1200" dirty="0" err="1" smtClean="0">
                <a:solidFill>
                  <a:schemeClr val="tx1"/>
                </a:solidFill>
                <a:effectLst/>
                <a:latin typeface="+mn-lt"/>
                <a:ea typeface="+mn-ea"/>
                <a:cs typeface="+mn-cs"/>
              </a:rPr>
              <a:t>dispozitiv</a:t>
            </a:r>
            <a:r>
              <a:rPr lang="en-US" sz="1200" b="0" i="0" kern="1200" dirty="0" smtClean="0">
                <a:solidFill>
                  <a:schemeClr val="tx1"/>
                </a:solidFill>
                <a:effectLst/>
                <a:latin typeface="+mn-lt"/>
                <a:ea typeface="+mn-ea"/>
                <a:cs typeface="+mn-cs"/>
              </a:rPr>
              <a:t> extern. </a:t>
            </a:r>
            <a:r>
              <a:rPr lang="en-US" sz="1200" b="0" i="0" kern="1200" dirty="0" err="1" smtClean="0">
                <a:solidFill>
                  <a:schemeClr val="tx1"/>
                </a:solidFill>
                <a:effectLst/>
                <a:latin typeface="+mn-lt"/>
                <a:ea typeface="+mn-ea"/>
                <a:cs typeface="+mn-cs"/>
              </a:rPr>
              <a:t>Vă</a:t>
            </a:r>
            <a:r>
              <a:rPr lang="en-US" sz="1200" b="0" i="0" kern="1200" dirty="0" smtClean="0">
                <a:solidFill>
                  <a:schemeClr val="tx1"/>
                </a:solidFill>
                <a:effectLst/>
                <a:latin typeface="+mn-lt"/>
                <a:ea typeface="+mn-ea"/>
                <a:cs typeface="+mn-cs"/>
              </a:rPr>
              <a:t> </a:t>
            </a:r>
            <a:r>
              <a:rPr lang="en-US" sz="1200" b="0" i="0" kern="1200" dirty="0" err="1" smtClean="0">
                <a:solidFill>
                  <a:schemeClr val="tx1"/>
                </a:solidFill>
                <a:effectLst/>
                <a:latin typeface="+mn-lt"/>
                <a:ea typeface="+mn-ea"/>
                <a:cs typeface="+mn-cs"/>
              </a:rPr>
              <a:t>recomandăm</a:t>
            </a:r>
            <a:r>
              <a:rPr lang="en-US" sz="1200" b="0" i="0" kern="1200" dirty="0" smtClean="0">
                <a:solidFill>
                  <a:schemeClr val="tx1"/>
                </a:solidFill>
                <a:effectLst/>
                <a:latin typeface="+mn-lt"/>
                <a:ea typeface="+mn-ea"/>
                <a:cs typeface="+mn-cs"/>
              </a:rPr>
              <a:t> </a:t>
            </a:r>
            <a:r>
              <a:rPr lang="en-US" sz="1200" b="0" i="0" kern="1200" dirty="0" err="1" smtClean="0">
                <a:solidFill>
                  <a:schemeClr val="tx1"/>
                </a:solidFill>
                <a:effectLst/>
                <a:latin typeface="+mn-lt"/>
                <a:ea typeface="+mn-ea"/>
                <a:cs typeface="+mn-cs"/>
              </a:rPr>
              <a:t>să</a:t>
            </a:r>
            <a:r>
              <a:rPr lang="en-US" sz="1200" b="0" i="0" kern="1200" dirty="0" smtClean="0">
                <a:solidFill>
                  <a:schemeClr val="tx1"/>
                </a:solidFill>
                <a:effectLst/>
                <a:latin typeface="+mn-lt"/>
                <a:ea typeface="+mn-ea"/>
                <a:cs typeface="+mn-cs"/>
              </a:rPr>
              <a:t> NU </a:t>
            </a:r>
            <a:r>
              <a:rPr lang="en-US" sz="1200" b="0" i="0" kern="1200" dirty="0" err="1" smtClean="0">
                <a:solidFill>
                  <a:schemeClr val="tx1"/>
                </a:solidFill>
                <a:effectLst/>
                <a:latin typeface="+mn-lt"/>
                <a:ea typeface="+mn-ea"/>
                <a:cs typeface="+mn-cs"/>
              </a:rPr>
              <a:t>păstraţi</a:t>
            </a:r>
            <a:r>
              <a:rPr lang="en-US" sz="1200" b="0" i="0" kern="1200" dirty="0" smtClean="0">
                <a:solidFill>
                  <a:schemeClr val="tx1"/>
                </a:solidFill>
                <a:effectLst/>
                <a:latin typeface="+mn-lt"/>
                <a:ea typeface="+mn-ea"/>
                <a:cs typeface="+mn-cs"/>
              </a:rPr>
              <a:t> </a:t>
            </a:r>
            <a:r>
              <a:rPr lang="en-US" sz="1200" b="0" i="0" kern="1200" dirty="0" err="1" smtClean="0">
                <a:solidFill>
                  <a:schemeClr val="tx1"/>
                </a:solidFill>
                <a:effectLst/>
                <a:latin typeface="+mn-lt"/>
                <a:ea typeface="+mn-ea"/>
                <a:cs typeface="+mn-cs"/>
              </a:rPr>
              <a:t>copii</a:t>
            </a:r>
            <a:r>
              <a:rPr lang="en-US" sz="1200" b="0" i="0" kern="1200" dirty="0" smtClean="0">
                <a:solidFill>
                  <a:schemeClr val="tx1"/>
                </a:solidFill>
                <a:effectLst/>
                <a:latin typeface="+mn-lt"/>
                <a:ea typeface="+mn-ea"/>
                <a:cs typeface="+mn-cs"/>
              </a:rPr>
              <a:t> ale </a:t>
            </a:r>
            <a:r>
              <a:rPr lang="en-US" sz="1200" b="0" i="0" kern="1200" dirty="0" err="1" smtClean="0">
                <a:solidFill>
                  <a:schemeClr val="tx1"/>
                </a:solidFill>
                <a:effectLst/>
                <a:latin typeface="+mn-lt"/>
                <a:ea typeface="+mn-ea"/>
                <a:cs typeface="+mn-cs"/>
              </a:rPr>
              <a:t>datelor</a:t>
            </a:r>
            <a:r>
              <a:rPr lang="en-US" sz="1200" b="0" i="0" kern="1200" dirty="0" smtClean="0">
                <a:solidFill>
                  <a:schemeClr val="tx1"/>
                </a:solidFill>
                <a:effectLst/>
                <a:latin typeface="+mn-lt"/>
                <a:ea typeface="+mn-ea"/>
                <a:cs typeface="+mn-cs"/>
              </a:rPr>
              <a:t> </a:t>
            </a:r>
            <a:r>
              <a:rPr lang="en-US" sz="1200" b="0" i="0" kern="1200" dirty="0" err="1" smtClean="0">
                <a:solidFill>
                  <a:schemeClr val="tx1"/>
                </a:solidFill>
                <a:effectLst/>
                <a:latin typeface="+mn-lt"/>
                <a:ea typeface="+mn-ea"/>
                <a:cs typeface="+mn-cs"/>
              </a:rPr>
              <a:t>dumneavoastră</a:t>
            </a:r>
            <a:r>
              <a:rPr lang="en-US" sz="1200" b="0" i="0" kern="1200" dirty="0" smtClean="0">
                <a:solidFill>
                  <a:schemeClr val="tx1"/>
                </a:solidFill>
                <a:effectLst/>
                <a:latin typeface="+mn-lt"/>
                <a:ea typeface="+mn-ea"/>
                <a:cs typeface="+mn-cs"/>
              </a:rPr>
              <a:t> </a:t>
            </a:r>
            <a:r>
              <a:rPr lang="en-US" sz="1200" b="0" i="0" kern="1200" dirty="0" err="1" smtClean="0">
                <a:solidFill>
                  <a:schemeClr val="tx1"/>
                </a:solidFill>
                <a:effectLst/>
                <a:latin typeface="+mn-lt"/>
                <a:ea typeface="+mn-ea"/>
                <a:cs typeface="+mn-cs"/>
              </a:rPr>
              <a:t>pe</a:t>
            </a:r>
            <a:r>
              <a:rPr lang="en-US" sz="1200" b="0" i="0" kern="1200" dirty="0" smtClean="0">
                <a:solidFill>
                  <a:schemeClr val="tx1"/>
                </a:solidFill>
                <a:effectLst/>
                <a:latin typeface="+mn-lt"/>
                <a:ea typeface="+mn-ea"/>
                <a:cs typeface="+mn-cs"/>
              </a:rPr>
              <a:t> un </a:t>
            </a:r>
            <a:r>
              <a:rPr lang="en-US" sz="1200" b="0" i="0" kern="1200" dirty="0" err="1" smtClean="0">
                <a:solidFill>
                  <a:schemeClr val="tx1"/>
                </a:solidFill>
                <a:effectLst/>
                <a:latin typeface="+mn-lt"/>
                <a:ea typeface="+mn-ea"/>
                <a:cs typeface="+mn-cs"/>
              </a:rPr>
              <a:t>sistem</a:t>
            </a:r>
            <a:r>
              <a:rPr lang="en-US" sz="1200" b="0" i="0" kern="1200" dirty="0" smtClean="0">
                <a:solidFill>
                  <a:schemeClr val="tx1"/>
                </a:solidFill>
                <a:effectLst/>
                <a:latin typeface="+mn-lt"/>
                <a:ea typeface="+mn-ea"/>
                <a:cs typeface="+mn-cs"/>
              </a:rPr>
              <a:t> online de </a:t>
            </a:r>
            <a:r>
              <a:rPr lang="en-US" sz="1200" b="0" i="0" kern="1200" dirty="0" err="1" smtClean="0">
                <a:solidFill>
                  <a:schemeClr val="tx1"/>
                </a:solidFill>
                <a:effectLst/>
                <a:latin typeface="+mn-lt"/>
                <a:ea typeface="+mn-ea"/>
                <a:cs typeface="+mn-cs"/>
              </a:rPr>
              <a:t>stocare</a:t>
            </a:r>
            <a:r>
              <a:rPr lang="en-US" sz="1200" b="0" i="0" kern="1200" dirty="0" smtClean="0">
                <a:solidFill>
                  <a:schemeClr val="tx1"/>
                </a:solidFill>
                <a:effectLst/>
                <a:latin typeface="+mn-lt"/>
                <a:ea typeface="+mn-ea"/>
                <a:cs typeface="+mn-cs"/>
              </a:rPr>
              <a:t>, </a:t>
            </a:r>
            <a:r>
              <a:rPr lang="en-US" sz="1200" b="0" i="0" kern="1200" dirty="0" err="1" smtClean="0">
                <a:solidFill>
                  <a:schemeClr val="tx1"/>
                </a:solidFill>
                <a:effectLst/>
                <a:latin typeface="+mn-lt"/>
                <a:ea typeface="+mn-ea"/>
                <a:cs typeface="+mn-cs"/>
              </a:rPr>
              <a:t>deoarece</a:t>
            </a:r>
            <a:r>
              <a:rPr lang="en-US" sz="1200" b="0" i="0" kern="1200" dirty="0" smtClean="0">
                <a:solidFill>
                  <a:schemeClr val="tx1"/>
                </a:solidFill>
                <a:effectLst/>
                <a:latin typeface="+mn-lt"/>
                <a:ea typeface="+mn-ea"/>
                <a:cs typeface="+mn-cs"/>
              </a:rPr>
              <a:t> </a:t>
            </a:r>
            <a:r>
              <a:rPr lang="en-US" sz="1200" b="0" i="0" kern="1200" dirty="0" err="1" smtClean="0">
                <a:solidFill>
                  <a:schemeClr val="tx1"/>
                </a:solidFill>
                <a:effectLst/>
                <a:latin typeface="+mn-lt"/>
                <a:ea typeface="+mn-ea"/>
                <a:cs typeface="+mn-cs"/>
              </a:rPr>
              <a:t>unii</a:t>
            </a:r>
            <a:r>
              <a:rPr lang="en-US" sz="1200" b="0" i="0" kern="1200" dirty="0" smtClean="0">
                <a:solidFill>
                  <a:schemeClr val="tx1"/>
                </a:solidFill>
                <a:effectLst/>
                <a:latin typeface="+mn-lt"/>
                <a:ea typeface="+mn-ea"/>
                <a:cs typeface="+mn-cs"/>
              </a:rPr>
              <a:t> </a:t>
            </a:r>
            <a:r>
              <a:rPr lang="en-US" sz="1200" b="0" i="0" kern="1200" dirty="0" err="1" smtClean="0">
                <a:solidFill>
                  <a:schemeClr val="tx1"/>
                </a:solidFill>
                <a:effectLst/>
                <a:latin typeface="+mn-lt"/>
                <a:ea typeface="+mn-ea"/>
                <a:cs typeface="+mn-cs"/>
              </a:rPr>
              <a:t>viruşi</a:t>
            </a:r>
            <a:r>
              <a:rPr lang="en-US" sz="1200" b="0" i="0" kern="1200" dirty="0" smtClean="0">
                <a:solidFill>
                  <a:schemeClr val="tx1"/>
                </a:solidFill>
                <a:effectLst/>
                <a:latin typeface="+mn-lt"/>
                <a:ea typeface="+mn-ea"/>
                <a:cs typeface="+mn-cs"/>
              </a:rPr>
              <a:t> le pot </a:t>
            </a:r>
            <a:r>
              <a:rPr lang="en-US" sz="1200" b="0" i="0" kern="1200" dirty="0" err="1" smtClean="0">
                <a:solidFill>
                  <a:schemeClr val="tx1"/>
                </a:solidFill>
                <a:effectLst/>
                <a:latin typeface="+mn-lt"/>
                <a:ea typeface="+mn-ea"/>
                <a:cs typeface="+mn-cs"/>
              </a:rPr>
              <a:t>accesa</a:t>
            </a:r>
            <a:r>
              <a:rPr lang="en-US" sz="1200" b="0" i="0" kern="1200" dirty="0" smtClean="0">
                <a:solidFill>
                  <a:schemeClr val="tx1"/>
                </a:solidFill>
                <a:effectLst/>
                <a:latin typeface="+mn-lt"/>
                <a:ea typeface="+mn-ea"/>
                <a:cs typeface="+mn-cs"/>
              </a:rPr>
              <a:t> </a:t>
            </a:r>
            <a:r>
              <a:rPr lang="en-US" sz="1200" b="0" i="0" kern="1200" dirty="0" err="1" smtClean="0">
                <a:solidFill>
                  <a:schemeClr val="tx1"/>
                </a:solidFill>
                <a:effectLst/>
                <a:latin typeface="+mn-lt"/>
                <a:ea typeface="+mn-ea"/>
                <a:cs typeface="+mn-cs"/>
              </a:rPr>
              <a:t>prin</a:t>
            </a:r>
            <a:r>
              <a:rPr lang="en-US" sz="1200" b="0" i="0" kern="1200" dirty="0" smtClean="0">
                <a:solidFill>
                  <a:schemeClr val="tx1"/>
                </a:solidFill>
                <a:effectLst/>
                <a:latin typeface="+mn-lt"/>
                <a:ea typeface="+mn-ea"/>
                <a:cs typeface="+mn-cs"/>
              </a:rPr>
              <a:t> </a:t>
            </a:r>
            <a:r>
              <a:rPr lang="en-US" sz="1200" b="0" i="0" kern="1200" dirty="0" err="1" smtClean="0">
                <a:solidFill>
                  <a:schemeClr val="tx1"/>
                </a:solidFill>
                <a:effectLst/>
                <a:latin typeface="+mn-lt"/>
                <a:ea typeface="+mn-ea"/>
                <a:cs typeface="+mn-cs"/>
              </a:rPr>
              <a:t>conexiunea</a:t>
            </a:r>
            <a:r>
              <a:rPr lang="en-US" sz="1200" b="0" i="0" kern="1200" dirty="0" smtClean="0">
                <a:solidFill>
                  <a:schemeClr val="tx1"/>
                </a:solidFill>
                <a:effectLst/>
                <a:latin typeface="+mn-lt"/>
                <a:ea typeface="+mn-ea"/>
                <a:cs typeface="+mn-cs"/>
              </a:rPr>
              <a:t> de internet </a:t>
            </a:r>
            <a:r>
              <a:rPr lang="en-US" sz="1200" b="0" i="0" kern="1200" dirty="0" err="1" smtClean="0">
                <a:solidFill>
                  <a:schemeClr val="tx1"/>
                </a:solidFill>
                <a:effectLst/>
                <a:latin typeface="+mn-lt"/>
                <a:ea typeface="+mn-ea"/>
                <a:cs typeface="+mn-cs"/>
              </a:rPr>
              <a:t>şi</a:t>
            </a:r>
            <a:r>
              <a:rPr lang="en-US" sz="1200" b="0" i="0" kern="1200" dirty="0" smtClean="0">
                <a:solidFill>
                  <a:schemeClr val="tx1"/>
                </a:solidFill>
                <a:effectLst/>
                <a:latin typeface="+mn-lt"/>
                <a:ea typeface="+mn-ea"/>
                <a:cs typeface="+mn-cs"/>
              </a:rPr>
              <a:t> le pot </a:t>
            </a:r>
            <a:r>
              <a:rPr lang="en-US" sz="1200" b="0" i="0" kern="1200" dirty="0" err="1" smtClean="0">
                <a:solidFill>
                  <a:schemeClr val="tx1"/>
                </a:solidFill>
                <a:effectLst/>
                <a:latin typeface="+mn-lt"/>
                <a:ea typeface="+mn-ea"/>
                <a:cs typeface="+mn-cs"/>
              </a:rPr>
              <a:t>corupe</a:t>
            </a:r>
            <a:r>
              <a:rPr lang="en-US" sz="1200" b="0" i="0" kern="1200" dirty="0" smtClean="0">
                <a:solidFill>
                  <a:schemeClr val="tx1"/>
                </a:solidFill>
                <a:effectLst/>
                <a:latin typeface="+mn-lt"/>
                <a:ea typeface="+mn-ea"/>
                <a:cs typeface="+mn-cs"/>
              </a:rPr>
              <a:t>. </a:t>
            </a:r>
            <a:endParaRPr lang="en-US" dirty="0"/>
          </a:p>
        </p:txBody>
      </p:sp>
      <p:sp>
        <p:nvSpPr>
          <p:cNvPr id="4" name="Slide Number Placeholder 3"/>
          <p:cNvSpPr>
            <a:spLocks noGrp="1"/>
          </p:cNvSpPr>
          <p:nvPr>
            <p:ph type="sldNum" sz="quarter" idx="10"/>
          </p:nvPr>
        </p:nvSpPr>
        <p:spPr/>
        <p:txBody>
          <a:bodyPr/>
          <a:lstStyle/>
          <a:p>
            <a:fld id="{84F4C487-F890-489C-ABEC-CE097862ABE3}" type="slidenum">
              <a:rPr lang="ru-RU" smtClean="0"/>
              <a:t>6</a:t>
            </a:fld>
            <a:endParaRPr lang="ru-RU"/>
          </a:p>
        </p:txBody>
      </p:sp>
    </p:spTree>
    <p:extLst>
      <p:ext uri="{BB962C8B-B14F-4D97-AF65-F5344CB8AC3E}">
        <p14:creationId xmlns:p14="http://schemas.microsoft.com/office/powerpoint/2010/main" val="36243175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4F4C487-F890-489C-ABEC-CE097862ABE3}" type="slidenum">
              <a:rPr lang="ru-RU" smtClean="0"/>
              <a:t>7</a:t>
            </a:fld>
            <a:endParaRPr lang="ru-RU"/>
          </a:p>
        </p:txBody>
      </p:sp>
    </p:spTree>
    <p:extLst>
      <p:ext uri="{BB962C8B-B14F-4D97-AF65-F5344CB8AC3E}">
        <p14:creationId xmlns:p14="http://schemas.microsoft.com/office/powerpoint/2010/main" val="30909042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02.06.2017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02.06.2017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pPr/>
              <a:t>02.06.2017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5B106E36-FD25-4E2D-B0AA-010F637433A0}" type="datetimeFigureOut">
              <a:rPr lang="ru-RU" smtClean="0"/>
              <a:pPr/>
              <a:t>02.06.2017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5B106E36-FD25-4E2D-B0AA-010F637433A0}" type="datetimeFigureOut">
              <a:rPr lang="ru-RU" smtClean="0"/>
              <a:pPr/>
              <a:t>02.06.2017</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5B106E36-FD25-4E2D-B0AA-010F637433A0}" type="datetimeFigureOut">
              <a:rPr lang="ru-RU" smtClean="0"/>
              <a:pPr/>
              <a:t>02.06.2017</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02.06.2017</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02.06.2017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02.06.2017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02.06.2017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02.06.2017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106E36-FD25-4E2D-B0AA-010F637433A0}" type="datetimeFigureOut">
              <a:rPr lang="ru-RU" smtClean="0"/>
              <a:pPr/>
              <a:t>02.06.2017</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5C68B6-61C2-468F-89AB-4B9F7531AA68}"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6.xml"/><Relationship Id="rId5" Type="http://schemas.openxmlformats.org/officeDocument/2006/relationships/hyperlink" Target="http://www.integrator.md/" TargetMode="External"/><Relationship Id="rId4" Type="http://schemas.openxmlformats.org/officeDocument/2006/relationships/hyperlink" Target="mailto:Iurii.Morari@dsi.md"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25000" r="-25000"/>
          </a:stretch>
        </a:blipFill>
        <a:effectLst/>
      </p:bgPr>
    </p:bg>
    <p:spTree>
      <p:nvGrpSpPr>
        <p:cNvPr id="1" name=""/>
        <p:cNvGrpSpPr/>
        <p:nvPr/>
      </p:nvGrpSpPr>
      <p:grpSpPr>
        <a:xfrm>
          <a:off x="0" y="0"/>
          <a:ext cx="0" cy="0"/>
          <a:chOff x="0" y="0"/>
          <a:chExt cx="0" cy="0"/>
        </a:xfrm>
      </p:grpSpPr>
      <p:sp>
        <p:nvSpPr>
          <p:cNvPr id="5" name="Заголовок 4"/>
          <p:cNvSpPr>
            <a:spLocks noGrp="1"/>
          </p:cNvSpPr>
          <p:nvPr>
            <p:ph type="title"/>
          </p:nvPr>
        </p:nvSpPr>
        <p:spPr/>
        <p:txBody>
          <a:bodyPr>
            <a:normAutofit fontScale="90000"/>
          </a:bodyPr>
          <a:lstStyle/>
          <a:p>
            <a:r>
              <a:rPr lang="vi-VN" b="1" dirty="0" smtClean="0"/>
              <a:t>Securitatea Cibernetică</a:t>
            </a:r>
            <a:br>
              <a:rPr lang="vi-VN" b="1" dirty="0" smtClean="0"/>
            </a:br>
            <a:endParaRPr lang="ru-RU"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11000" r="-11000"/>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o-RO" dirty="0" smtClean="0">
                <a:solidFill>
                  <a:schemeClr val="bg1"/>
                </a:solidFill>
              </a:rPr>
              <a:t>Securitatea datelor personale</a:t>
            </a:r>
            <a:endParaRPr lang="ru-RU" dirty="0">
              <a:solidFill>
                <a:schemeClr val="bg1"/>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Прямоугольник 4"/>
          <p:cNvSpPr/>
          <p:nvPr/>
        </p:nvSpPr>
        <p:spPr>
          <a:xfrm>
            <a:off x="785786" y="571480"/>
            <a:ext cx="7890670" cy="954107"/>
          </a:xfrm>
          <a:prstGeom prst="rect">
            <a:avLst/>
          </a:prstGeom>
        </p:spPr>
        <p:txBody>
          <a:bodyPr wrap="square">
            <a:spAutoFit/>
          </a:bodyPr>
          <a:lstStyle/>
          <a:p>
            <a:r>
              <a:rPr lang="en-US" sz="2800" b="1" dirty="0" smtClean="0">
                <a:solidFill>
                  <a:srgbClr val="C00000"/>
                </a:solidFill>
                <a:latin typeface="+mj-lt"/>
              </a:rPr>
              <a:t>Cum </a:t>
            </a:r>
            <a:r>
              <a:rPr lang="en-US" sz="2800" b="1" dirty="0" err="1" smtClean="0">
                <a:solidFill>
                  <a:srgbClr val="C00000"/>
                </a:solidFill>
                <a:latin typeface="+mj-lt"/>
              </a:rPr>
              <a:t>credeți</a:t>
            </a:r>
            <a:r>
              <a:rPr lang="en-US" sz="2800" b="1" dirty="0" smtClean="0">
                <a:solidFill>
                  <a:srgbClr val="C00000"/>
                </a:solidFill>
                <a:latin typeface="+mj-lt"/>
              </a:rPr>
              <a:t>, care </a:t>
            </a:r>
            <a:r>
              <a:rPr lang="ro-RO" sz="2800" b="1" dirty="0" smtClean="0">
                <a:solidFill>
                  <a:srgbClr val="C00000"/>
                </a:solidFill>
                <a:latin typeface="+mj-lt"/>
              </a:rPr>
              <a:t>sînt primele simptome care</a:t>
            </a:r>
            <a:r>
              <a:rPr lang="vi-VN" sz="2800" b="1" dirty="0" smtClean="0">
                <a:solidFill>
                  <a:srgbClr val="C00000"/>
                </a:solidFill>
                <a:latin typeface="+mj-lt"/>
              </a:rPr>
              <a:t> arată că calculatorul este virusat?</a:t>
            </a:r>
            <a:endParaRPr lang="ru-RU" sz="2800" b="1" dirty="0">
              <a:solidFill>
                <a:srgbClr val="C00000"/>
              </a:solidFill>
              <a:latin typeface="+mj-lt"/>
            </a:endParaRPr>
          </a:p>
        </p:txBody>
      </p:sp>
      <p:pic>
        <p:nvPicPr>
          <p:cNvPr id="15362" name="Picture 2" descr="&amp;Kcy;&amp;acy;&amp;rcy;&amp;tcy;&amp;icy;&amp;ncy;&amp;kcy;&amp;icy; &amp;pcy;&amp;ocy; &amp;zcy;&amp;acy;&amp;pcy;&amp;rcy;&amp;ocy;&amp;scy;&amp;ucy; computer virusat simptome"/>
          <p:cNvPicPr>
            <a:picLocks noChangeAspect="1" noChangeArrowheads="1"/>
          </p:cNvPicPr>
          <p:nvPr/>
        </p:nvPicPr>
        <p:blipFill>
          <a:blip r:embed="rId3"/>
          <a:srcRect/>
          <a:stretch>
            <a:fillRect/>
          </a:stretch>
        </p:blipFill>
        <p:spPr bwMode="auto">
          <a:xfrm>
            <a:off x="785786" y="1928272"/>
            <a:ext cx="7429552" cy="4929728"/>
          </a:xfrm>
          <a:prstGeom prst="rect">
            <a:avLst/>
          </a:prstGeom>
          <a:noFill/>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30000" r="-30000"/>
          </a:stretch>
        </a:blipFill>
        <a:effectLst/>
      </p:bgPr>
    </p:bg>
    <p:spTree>
      <p:nvGrpSpPr>
        <p:cNvPr id="1" name=""/>
        <p:cNvGrpSpPr/>
        <p:nvPr/>
      </p:nvGrpSpPr>
      <p:grpSpPr>
        <a:xfrm>
          <a:off x="0" y="0"/>
          <a:ext cx="0" cy="0"/>
          <a:chOff x="0" y="0"/>
          <a:chExt cx="0" cy="0"/>
        </a:xfrm>
      </p:grpSpPr>
      <p:sp>
        <p:nvSpPr>
          <p:cNvPr id="3" name="Прямоугольник 2"/>
          <p:cNvSpPr/>
          <p:nvPr/>
        </p:nvSpPr>
        <p:spPr>
          <a:xfrm>
            <a:off x="428596" y="714356"/>
            <a:ext cx="8429684" cy="830997"/>
          </a:xfrm>
          <a:prstGeom prst="rect">
            <a:avLst/>
          </a:prstGeom>
        </p:spPr>
        <p:txBody>
          <a:bodyPr wrap="square">
            <a:spAutoFit/>
          </a:bodyPr>
          <a:lstStyle/>
          <a:p>
            <a:r>
              <a:rPr lang="vi-VN" sz="2400" b="1" dirty="0" smtClean="0">
                <a:solidFill>
                  <a:schemeClr val="bg1"/>
                </a:solidFill>
              </a:rPr>
              <a:t>Vă rugăm să indicați cum asigurați</a:t>
            </a:r>
            <a:r>
              <a:rPr lang="en-US" sz="2400" b="1" dirty="0" smtClean="0">
                <a:solidFill>
                  <a:schemeClr val="bg1"/>
                </a:solidFill>
              </a:rPr>
              <a:t> </a:t>
            </a:r>
            <a:r>
              <a:rPr lang="en-US" sz="2400" b="1" dirty="0" err="1" smtClean="0">
                <a:solidFill>
                  <a:schemeClr val="bg1"/>
                </a:solidFill>
              </a:rPr>
              <a:t>securitatea</a:t>
            </a:r>
            <a:r>
              <a:rPr lang="en-US" sz="2400" b="1" dirty="0" smtClean="0">
                <a:solidFill>
                  <a:schemeClr val="bg1"/>
                </a:solidFill>
              </a:rPr>
              <a:t> </a:t>
            </a:r>
            <a:r>
              <a:rPr lang="en-US" sz="2400" b="1" dirty="0" err="1" smtClean="0">
                <a:solidFill>
                  <a:schemeClr val="bg1"/>
                </a:solidFill>
              </a:rPr>
              <a:t>datelor</a:t>
            </a:r>
            <a:r>
              <a:rPr lang="en-US" sz="2400" b="1" dirty="0" smtClean="0">
                <a:solidFill>
                  <a:schemeClr val="bg1"/>
                </a:solidFill>
              </a:rPr>
              <a:t> </a:t>
            </a:r>
            <a:r>
              <a:rPr lang="en-US" sz="2400" b="1" dirty="0" err="1" smtClean="0">
                <a:solidFill>
                  <a:schemeClr val="bg1"/>
                </a:solidFill>
              </a:rPr>
              <a:t>stocate</a:t>
            </a:r>
            <a:r>
              <a:rPr lang="en-US" sz="2400" b="1" dirty="0" smtClean="0">
                <a:solidFill>
                  <a:schemeClr val="bg1"/>
                </a:solidFill>
              </a:rPr>
              <a:t> </a:t>
            </a:r>
            <a:r>
              <a:rPr lang="en-US" sz="2400" b="1" dirty="0" err="1" smtClean="0">
                <a:solidFill>
                  <a:schemeClr val="bg1"/>
                </a:solidFill>
              </a:rPr>
              <a:t>în</a:t>
            </a:r>
            <a:r>
              <a:rPr lang="en-US" sz="2400" b="1" dirty="0" smtClean="0">
                <a:solidFill>
                  <a:schemeClr val="bg1"/>
                </a:solidFill>
              </a:rPr>
              <a:t> </a:t>
            </a:r>
            <a:r>
              <a:rPr lang="en-US" sz="2400" b="1" dirty="0" err="1" smtClean="0">
                <a:solidFill>
                  <a:schemeClr val="bg1"/>
                </a:solidFill>
              </a:rPr>
              <a:t>calculatoarele</a:t>
            </a:r>
            <a:r>
              <a:rPr lang="en-US" sz="2400" b="1" dirty="0" smtClean="0">
                <a:solidFill>
                  <a:schemeClr val="bg1"/>
                </a:solidFill>
              </a:rPr>
              <a:t> din </a:t>
            </a:r>
            <a:r>
              <a:rPr lang="en-US" sz="2400" b="1" dirty="0" err="1" smtClean="0">
                <a:solidFill>
                  <a:schemeClr val="bg1"/>
                </a:solidFill>
              </a:rPr>
              <a:t>biblioteca</a:t>
            </a:r>
            <a:r>
              <a:rPr lang="en-US" sz="2400" b="1" dirty="0" smtClean="0">
                <a:solidFill>
                  <a:schemeClr val="bg1"/>
                </a:solidFill>
              </a:rPr>
              <a:t> </a:t>
            </a:r>
            <a:r>
              <a:rPr lang="en-US" sz="2400" b="1" dirty="0" err="1" smtClean="0">
                <a:solidFill>
                  <a:schemeClr val="bg1"/>
                </a:solidFill>
              </a:rPr>
              <a:t>dvs</a:t>
            </a:r>
            <a:r>
              <a:rPr lang="en-US" sz="2400" b="1" dirty="0" smtClean="0">
                <a:solidFill>
                  <a:schemeClr val="bg1"/>
                </a:solidFill>
              </a:rPr>
              <a:t>?</a:t>
            </a:r>
            <a:endParaRPr lang="ru-RU" sz="2400" dirty="0">
              <a:solidFill>
                <a:schemeClr val="bg1"/>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1000" b="-11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Tree>
    <p:extLst>
      <p:ext uri="{BB962C8B-B14F-4D97-AF65-F5344CB8AC3E}">
        <p14:creationId xmlns:p14="http://schemas.microsoft.com/office/powerpoint/2010/main" val="12203268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Rectangle 3"/>
          <p:cNvSpPr/>
          <p:nvPr/>
        </p:nvSpPr>
        <p:spPr>
          <a:xfrm>
            <a:off x="1547664" y="476673"/>
            <a:ext cx="7200800" cy="1077218"/>
          </a:xfrm>
          <a:prstGeom prst="rect">
            <a:avLst/>
          </a:prstGeom>
        </p:spPr>
        <p:txBody>
          <a:bodyPr wrap="square">
            <a:spAutoFit/>
          </a:bodyPr>
          <a:lstStyle/>
          <a:p>
            <a:pPr fontAlgn="base"/>
            <a:r>
              <a:rPr lang="en-US" sz="3200" b="1" dirty="0" err="1">
                <a:solidFill>
                  <a:schemeClr val="bg1"/>
                </a:solidFill>
                <a:latin typeface="Arial" panose="020B0604020202020204" pitchFamily="34" charset="0"/>
              </a:rPr>
              <a:t>Există</a:t>
            </a:r>
            <a:r>
              <a:rPr lang="en-US" sz="3200" b="1" dirty="0">
                <a:solidFill>
                  <a:schemeClr val="bg1"/>
                </a:solidFill>
                <a:latin typeface="Arial" panose="020B0604020202020204" pitchFamily="34" charset="0"/>
              </a:rPr>
              <a:t> </a:t>
            </a:r>
            <a:r>
              <a:rPr lang="en-US" sz="3200" b="1" dirty="0" err="1">
                <a:solidFill>
                  <a:schemeClr val="bg1"/>
                </a:solidFill>
                <a:latin typeface="Arial" panose="020B0604020202020204" pitchFamily="34" charset="0"/>
              </a:rPr>
              <a:t>vreun</a:t>
            </a:r>
            <a:r>
              <a:rPr lang="en-US" sz="3200" b="1" dirty="0">
                <a:solidFill>
                  <a:schemeClr val="bg1"/>
                </a:solidFill>
                <a:latin typeface="Arial" panose="020B0604020202020204" pitchFamily="34" charset="0"/>
              </a:rPr>
              <a:t> mod de a </a:t>
            </a:r>
            <a:r>
              <a:rPr lang="en-US" sz="3200" b="1" dirty="0" err="1">
                <a:solidFill>
                  <a:schemeClr val="bg1"/>
                </a:solidFill>
                <a:latin typeface="Arial" panose="020B0604020202020204" pitchFamily="34" charset="0"/>
              </a:rPr>
              <a:t>decripta</a:t>
            </a:r>
            <a:r>
              <a:rPr lang="en-US" sz="3200" b="1" dirty="0">
                <a:solidFill>
                  <a:schemeClr val="bg1"/>
                </a:solidFill>
                <a:latin typeface="Arial" panose="020B0604020202020204" pitchFamily="34" charset="0"/>
              </a:rPr>
              <a:t> </a:t>
            </a:r>
            <a:r>
              <a:rPr lang="en-US" sz="3200" b="1" dirty="0" err="1">
                <a:solidFill>
                  <a:schemeClr val="bg1"/>
                </a:solidFill>
                <a:latin typeface="Arial" panose="020B0604020202020204" pitchFamily="34" charset="0"/>
              </a:rPr>
              <a:t>fişierele</a:t>
            </a:r>
            <a:r>
              <a:rPr lang="en-US" sz="3200" b="1" dirty="0">
                <a:solidFill>
                  <a:schemeClr val="bg1"/>
                </a:solidFill>
                <a:latin typeface="Arial" panose="020B0604020202020204" pitchFamily="34" charset="0"/>
              </a:rPr>
              <a:t> </a:t>
            </a:r>
            <a:r>
              <a:rPr lang="en-US" sz="3200" b="1" dirty="0" err="1">
                <a:solidFill>
                  <a:schemeClr val="bg1"/>
                </a:solidFill>
                <a:latin typeface="Arial" panose="020B0604020202020204" pitchFamily="34" charset="0"/>
              </a:rPr>
              <a:t>fără</a:t>
            </a:r>
            <a:r>
              <a:rPr lang="en-US" sz="3200" b="1" dirty="0">
                <a:solidFill>
                  <a:schemeClr val="bg1"/>
                </a:solidFill>
                <a:latin typeface="Arial" panose="020B0604020202020204" pitchFamily="34" charset="0"/>
              </a:rPr>
              <a:t> a </a:t>
            </a:r>
            <a:r>
              <a:rPr lang="en-US" sz="3200" b="1" dirty="0" err="1">
                <a:solidFill>
                  <a:schemeClr val="bg1"/>
                </a:solidFill>
                <a:latin typeface="Arial" panose="020B0604020202020204" pitchFamily="34" charset="0"/>
              </a:rPr>
              <a:t>plăti</a:t>
            </a:r>
            <a:r>
              <a:rPr lang="en-US" sz="3200" b="1" dirty="0">
                <a:solidFill>
                  <a:schemeClr val="bg1"/>
                </a:solidFill>
                <a:latin typeface="Arial" panose="020B0604020202020204" pitchFamily="34" charset="0"/>
              </a:rPr>
              <a:t> </a:t>
            </a:r>
            <a:r>
              <a:rPr lang="en-US" sz="3200" b="1" dirty="0" err="1" smtClean="0">
                <a:solidFill>
                  <a:schemeClr val="bg1"/>
                </a:solidFill>
                <a:latin typeface="Arial" panose="020B0604020202020204" pitchFamily="34" charset="0"/>
              </a:rPr>
              <a:t>recompens</a:t>
            </a:r>
            <a:r>
              <a:rPr lang="ro-RO" sz="3200" b="1" dirty="0">
                <a:solidFill>
                  <a:schemeClr val="bg1"/>
                </a:solidFill>
                <a:latin typeface="Arial" panose="020B0604020202020204" pitchFamily="34" charset="0"/>
              </a:rPr>
              <a:t>ă</a:t>
            </a:r>
            <a:r>
              <a:rPr lang="en-US" sz="3200" b="1" dirty="0" smtClean="0">
                <a:solidFill>
                  <a:schemeClr val="bg1"/>
                </a:solidFill>
                <a:latin typeface="Arial" panose="020B0604020202020204" pitchFamily="34" charset="0"/>
              </a:rPr>
              <a:t>?</a:t>
            </a:r>
            <a:endParaRPr lang="en-US" sz="3200" b="1" i="0" dirty="0">
              <a:solidFill>
                <a:schemeClr val="bg1"/>
              </a:solidFill>
              <a:effectLst/>
              <a:latin typeface="Arial" panose="020B0604020202020204" pitchFamily="34" charset="0"/>
            </a:endParaRPr>
          </a:p>
        </p:txBody>
      </p:sp>
    </p:spTree>
    <p:extLst>
      <p:ext uri="{BB962C8B-B14F-4D97-AF65-F5344CB8AC3E}">
        <p14:creationId xmlns:p14="http://schemas.microsoft.com/office/powerpoint/2010/main" val="7243834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Rectangle 3"/>
          <p:cNvSpPr/>
          <p:nvPr/>
        </p:nvSpPr>
        <p:spPr>
          <a:xfrm>
            <a:off x="971600" y="476672"/>
            <a:ext cx="4104456" cy="923330"/>
          </a:xfrm>
          <a:prstGeom prst="rect">
            <a:avLst/>
          </a:prstGeom>
        </p:spPr>
        <p:txBody>
          <a:bodyPr wrap="square">
            <a:spAutoFit/>
          </a:bodyPr>
          <a:lstStyle/>
          <a:p>
            <a:pPr>
              <a:spcAft>
                <a:spcPts val="0"/>
              </a:spcAft>
            </a:pPr>
            <a:r>
              <a:rPr lang="en-US" b="1" dirty="0" err="1">
                <a:solidFill>
                  <a:srgbClr val="1F497D"/>
                </a:solidFill>
                <a:latin typeface="Calibri" panose="020F0502020204030204" pitchFamily="34" charset="0"/>
                <a:ea typeface="Calibri" panose="020F0502020204030204" pitchFamily="34" charset="0"/>
              </a:rPr>
              <a:t>Morari</a:t>
            </a:r>
            <a:r>
              <a:rPr lang="en-US" b="1" dirty="0">
                <a:solidFill>
                  <a:srgbClr val="1F497D"/>
                </a:solidFill>
                <a:latin typeface="Calibri" panose="020F0502020204030204" pitchFamily="34" charset="0"/>
                <a:ea typeface="Calibri" panose="020F0502020204030204" pitchFamily="34" charset="0"/>
              </a:rPr>
              <a:t> </a:t>
            </a:r>
            <a:r>
              <a:rPr lang="en-US" b="1" dirty="0" err="1">
                <a:solidFill>
                  <a:srgbClr val="1F497D"/>
                </a:solidFill>
                <a:latin typeface="Calibri" panose="020F0502020204030204" pitchFamily="34" charset="0"/>
                <a:ea typeface="Calibri" panose="020F0502020204030204" pitchFamily="34" charset="0"/>
              </a:rPr>
              <a:t>Iurie</a:t>
            </a:r>
            <a:r>
              <a:rPr lang="en-US" b="1" dirty="0">
                <a:solidFill>
                  <a:srgbClr val="767171"/>
                </a:solidFill>
                <a:latin typeface="Calibri" panose="020F0502020204030204" pitchFamily="34" charset="0"/>
                <a:ea typeface="Calibri" panose="020F0502020204030204" pitchFamily="34" charset="0"/>
              </a:rPr>
              <a:t>/ </a:t>
            </a:r>
            <a:r>
              <a:rPr lang="ro-RO" b="1" dirty="0" smtClean="0">
                <a:solidFill>
                  <a:srgbClr val="767171"/>
                </a:solidFill>
                <a:latin typeface="Calibri" panose="020F0502020204030204" pitchFamily="34" charset="0"/>
                <a:ea typeface="Calibri" panose="020F0502020204030204" pitchFamily="34" charset="0"/>
              </a:rPr>
              <a:t>Administrator de sistem</a:t>
            </a:r>
            <a:endParaRPr lang="en-US" dirty="0">
              <a:latin typeface="Calibri" panose="020F0502020204030204" pitchFamily="34" charset="0"/>
              <a:ea typeface="Calibri" panose="020F0502020204030204" pitchFamily="34" charset="0"/>
            </a:endParaRPr>
          </a:p>
          <a:p>
            <a:pPr>
              <a:spcAft>
                <a:spcPts val="0"/>
              </a:spcAft>
            </a:pPr>
            <a:r>
              <a:rPr lang="en-US" dirty="0">
                <a:solidFill>
                  <a:srgbClr val="767171"/>
                </a:solidFill>
                <a:latin typeface="Calibri" panose="020F0502020204030204" pitchFamily="34" charset="0"/>
                <a:ea typeface="Calibri" panose="020F0502020204030204" pitchFamily="34" charset="0"/>
              </a:rPr>
              <a:t>Tel.: +373 22 509 </a:t>
            </a:r>
            <a:r>
              <a:rPr lang="en-US" dirty="0" smtClean="0">
                <a:solidFill>
                  <a:srgbClr val="767171"/>
                </a:solidFill>
                <a:latin typeface="Calibri" panose="020F0502020204030204" pitchFamily="34" charset="0"/>
                <a:ea typeface="Calibri" panose="020F0502020204030204" pitchFamily="34" charset="0"/>
              </a:rPr>
              <a:t>7</a:t>
            </a:r>
            <a:r>
              <a:rPr lang="ro-RO" dirty="0" smtClean="0">
                <a:solidFill>
                  <a:srgbClr val="767171"/>
                </a:solidFill>
                <a:latin typeface="Calibri" panose="020F0502020204030204" pitchFamily="34" charset="0"/>
                <a:ea typeface="Calibri" panose="020F0502020204030204" pitchFamily="34" charset="0"/>
              </a:rPr>
              <a:t>77</a:t>
            </a:r>
            <a:r>
              <a:rPr lang="en-US" dirty="0" smtClean="0">
                <a:solidFill>
                  <a:srgbClr val="767171"/>
                </a:solidFill>
                <a:latin typeface="Calibri" panose="020F0502020204030204" pitchFamily="34" charset="0"/>
                <a:ea typeface="Calibri" panose="020F0502020204030204" pitchFamily="34" charset="0"/>
              </a:rPr>
              <a:t> </a:t>
            </a:r>
            <a:r>
              <a:rPr lang="ro-RO" u="sng" dirty="0" err="1" smtClean="0">
                <a:solidFill>
                  <a:srgbClr val="000000"/>
                </a:solidFill>
                <a:latin typeface="Calibri" panose="020F0502020204030204" pitchFamily="34" charset="0"/>
                <a:ea typeface="Calibri" panose="020F0502020204030204" pitchFamily="34" charset="0"/>
              </a:rPr>
              <a:t>servicedesk</a:t>
            </a:r>
            <a:r>
              <a:rPr lang="en-US" u="sng" dirty="0" smtClean="0">
                <a:solidFill>
                  <a:srgbClr val="000000"/>
                </a:solidFill>
                <a:latin typeface="Calibri" panose="020F0502020204030204" pitchFamily="34" charset="0"/>
                <a:ea typeface="Calibri" panose="020F0502020204030204" pitchFamily="34" charset="0"/>
                <a:hlinkClick r:id="rId4"/>
              </a:rPr>
              <a:t>@dsi.md</a:t>
            </a:r>
            <a:r>
              <a:rPr lang="en-US" dirty="0">
                <a:solidFill>
                  <a:srgbClr val="767171"/>
                </a:solidFill>
                <a:latin typeface="Calibri" panose="020F0502020204030204" pitchFamily="34" charset="0"/>
                <a:ea typeface="Calibri" panose="020F0502020204030204" pitchFamily="34" charset="0"/>
              </a:rPr>
              <a:t>/ </a:t>
            </a:r>
            <a:r>
              <a:rPr lang="en-US" b="1" u="sng" dirty="0">
                <a:solidFill>
                  <a:srgbClr val="767171"/>
                </a:solidFill>
                <a:latin typeface="Calibri" panose="020F0502020204030204" pitchFamily="34" charset="0"/>
                <a:ea typeface="Calibri" panose="020F0502020204030204" pitchFamily="34" charset="0"/>
                <a:hlinkClick r:id="rId5"/>
              </a:rPr>
              <a:t>www.integrator.md</a:t>
            </a:r>
            <a:endParaRPr lang="en-US" dirty="0"/>
          </a:p>
        </p:txBody>
      </p:sp>
    </p:spTree>
    <p:extLst>
      <p:ext uri="{BB962C8B-B14F-4D97-AF65-F5344CB8AC3E}">
        <p14:creationId xmlns:p14="http://schemas.microsoft.com/office/powerpoint/2010/main" val="3497220399"/>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62</TotalTime>
  <Words>446</Words>
  <Application>Microsoft Office PowerPoint</Application>
  <PresentationFormat>On-screen Show (4:3)</PresentationFormat>
  <Paragraphs>35</Paragraphs>
  <Slides>7</Slides>
  <Notes>7</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vt:i4>
      </vt:variant>
    </vt:vector>
  </HeadingPairs>
  <TitlesOfParts>
    <vt:vector size="11" baseType="lpstr">
      <vt:lpstr>Arial</vt:lpstr>
      <vt:lpstr>Calibri</vt:lpstr>
      <vt:lpstr>Times New Roman</vt:lpstr>
      <vt:lpstr>Тема Office</vt:lpstr>
      <vt:lpstr>Securitatea Cibernetică </vt:lpstr>
      <vt:lpstr>Securitatea datelor personale</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Securitatea Cibernetică</dc:title>
  <dc:creator>user</dc:creator>
  <cp:lastModifiedBy>Denis Ganea</cp:lastModifiedBy>
  <cp:revision>9</cp:revision>
  <dcterms:created xsi:type="dcterms:W3CDTF">2017-04-10T18:23:41Z</dcterms:created>
  <dcterms:modified xsi:type="dcterms:W3CDTF">2017-06-02T13:23:23Z</dcterms:modified>
</cp:coreProperties>
</file>