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5"/>
  </p:notesMasterIdLst>
  <p:sldIdLst>
    <p:sldId id="268" r:id="rId2"/>
    <p:sldId id="256" r:id="rId3"/>
    <p:sldId id="257" r:id="rId4"/>
    <p:sldId id="259" r:id="rId5"/>
    <p:sldId id="258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63514" autoAdjust="0"/>
  </p:normalViewPr>
  <p:slideViewPr>
    <p:cSldViewPr>
      <p:cViewPr varScale="1">
        <p:scale>
          <a:sx n="67" d="100"/>
          <a:sy n="67" d="100"/>
        </p:scale>
        <p:origin x="-125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485C21-B13E-4E0C-8A18-499D4F5AFB4C}" type="datetimeFigureOut">
              <a:rPr lang="ru-RU" smtClean="0"/>
              <a:t>10.04.2017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6625B9-9D40-477B-BE8E-782F348C816C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indows.microsoft.com/ro-RO/windows/products/security-essentials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625B9-9D40-477B-BE8E-782F348C816C}" type="slidenum">
              <a:rPr lang="ru-RU" smtClean="0"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Microsoft Security Essentials (MSE) se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inscrie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categoria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solutiilor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securitate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gratuite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Singura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constrangere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este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„(*)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Computerul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dvs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trebuiesă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execute Windows original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pentru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instala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Microsoft Security Essentials.”,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dupa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cum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scrie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r>
              <a:rPr lang="en-US" sz="1200" u="sng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pe</a:t>
            </a:r>
            <a:r>
              <a:rPr lang="en-US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 site-</a:t>
            </a:r>
            <a:r>
              <a:rPr lang="en-US" sz="1200" u="sng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ul</a:t>
            </a:r>
            <a:r>
              <a:rPr lang="en-US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 Microsoft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adreseaza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utilizatorilor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care au un Windows original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care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isi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doresc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un antivirus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usor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(light) care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nu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afecteze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preamult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performantele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sistemului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cu o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interfata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simpla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usor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utilizatsi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care nu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doresc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cheltuie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bani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ru-RU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625B9-9D40-477B-BE8E-782F348C816C}" type="slidenum">
              <a:rPr lang="ru-RU" smtClean="0"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Este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disponibil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gratuit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pentru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intreprinderile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mici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cu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pana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la 10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computere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Este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disponibil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variantelepe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32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biti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respectivpe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64 de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biti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pentru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urmatoare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le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siteme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operare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</a:t>
            </a: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Windos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7</a:t>
            </a: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Windows 8</a:t>
            </a: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Windows 8.1</a:t>
            </a: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Windows 10</a:t>
            </a: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Cerinteleminime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</a:t>
            </a:r>
            <a:r>
              <a:rPr lang="en-US" sz="1200" b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sistemsunturmatoarele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</a:t>
            </a: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Windows 7,8,10 – 1 GB RAM,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procesor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cu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frecventa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1 GHz;</a:t>
            </a: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Are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nevoie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celputin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200 MB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spatiudisponibilpe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disc.</a:t>
            </a: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asemenea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browsereleartrebuisa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fie Internet Explorer 6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sau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Mozilla Firefox 2.0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sauversiunimairecente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625B9-9D40-477B-BE8E-782F348C816C}" type="slidenum">
              <a:rPr lang="ru-RU" smtClean="0"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="1" dirty="0" err="1" smtClean="0"/>
              <a:t>Interfata</a:t>
            </a:r>
            <a:r>
              <a:rPr lang="en-US" b="1" dirty="0" smtClean="0"/>
              <a:t> </a:t>
            </a:r>
            <a:r>
              <a:rPr lang="en-US" b="1" dirty="0" err="1" smtClean="0"/>
              <a:t>programului</a:t>
            </a:r>
            <a:r>
              <a:rPr lang="en-US" b="1" dirty="0" smtClean="0"/>
              <a:t>,</a:t>
            </a:r>
            <a:r>
              <a:rPr lang="en-US" dirty="0" smtClean="0"/>
              <a:t> </a:t>
            </a:r>
            <a:r>
              <a:rPr lang="en-US" dirty="0" err="1" smtClean="0"/>
              <a:t>simpla</a:t>
            </a:r>
            <a:r>
              <a:rPr lang="en-US" dirty="0" smtClean="0"/>
              <a:t> </a:t>
            </a:r>
            <a:r>
              <a:rPr lang="en-US" dirty="0" err="1" smtClean="0"/>
              <a:t>si</a:t>
            </a:r>
            <a:r>
              <a:rPr lang="en-US" dirty="0" smtClean="0"/>
              <a:t> </a:t>
            </a:r>
            <a:r>
              <a:rPr lang="en-US" dirty="0" err="1" smtClean="0"/>
              <a:t>usor</a:t>
            </a:r>
            <a:r>
              <a:rPr lang="en-US" dirty="0" smtClean="0"/>
              <a:t> de </a:t>
            </a:r>
            <a:r>
              <a:rPr lang="en-US" dirty="0" err="1" smtClean="0"/>
              <a:t>utilizat</a:t>
            </a:r>
            <a:r>
              <a:rPr lang="en-US" dirty="0" smtClean="0"/>
              <a:t>, are 4 </a:t>
            </a:r>
            <a:r>
              <a:rPr lang="en-US" dirty="0" err="1" smtClean="0"/>
              <a:t>pagini</a:t>
            </a:r>
            <a:r>
              <a:rPr lang="en-US" dirty="0" smtClean="0"/>
              <a:t>: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625B9-9D40-477B-BE8E-782F348C816C}" type="slidenum">
              <a:rPr lang="ru-RU" smtClean="0"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Pagina</a:t>
            </a:r>
            <a:r>
              <a:rPr lang="en-US" dirty="0" smtClean="0"/>
              <a:t> cu </a:t>
            </a:r>
            <a:r>
              <a:rPr lang="en-US" dirty="0" err="1" smtClean="0"/>
              <a:t>datele</a:t>
            </a:r>
            <a:r>
              <a:rPr lang="en-US" dirty="0" smtClean="0"/>
              <a:t> </a:t>
            </a:r>
            <a:r>
              <a:rPr lang="en-US" dirty="0" err="1" smtClean="0"/>
              <a:t>despre</a:t>
            </a:r>
            <a:r>
              <a:rPr lang="en-US" dirty="0" smtClean="0"/>
              <a:t> </a:t>
            </a:r>
            <a:r>
              <a:rPr lang="en-US" dirty="0" err="1" smtClean="0"/>
              <a:t>actualizarea</a:t>
            </a:r>
            <a:r>
              <a:rPr lang="en-US" dirty="0" smtClean="0"/>
              <a:t> </a:t>
            </a:r>
            <a:r>
              <a:rPr lang="en-US" dirty="0" err="1" smtClean="0"/>
              <a:t>semnaturilor</a:t>
            </a:r>
            <a:r>
              <a:rPr lang="en-US" dirty="0" smtClean="0"/>
              <a:t>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625B9-9D40-477B-BE8E-782F348C816C}" type="slidenum">
              <a:rPr lang="ru-RU" smtClean="0"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Pagina</a:t>
            </a:r>
            <a:r>
              <a:rPr lang="en-US" dirty="0" smtClean="0"/>
              <a:t> cu date </a:t>
            </a:r>
            <a:r>
              <a:rPr lang="en-US" dirty="0" err="1" smtClean="0"/>
              <a:t>despre</a:t>
            </a:r>
            <a:r>
              <a:rPr lang="en-US" dirty="0" smtClean="0"/>
              <a:t> </a:t>
            </a:r>
            <a:r>
              <a:rPr lang="en-US" dirty="0" err="1" smtClean="0"/>
              <a:t>istoric</a:t>
            </a:r>
            <a:r>
              <a:rPr lang="en-US" dirty="0" smtClean="0"/>
              <a:t> </a:t>
            </a:r>
            <a:r>
              <a:rPr lang="en-US" dirty="0" err="1" smtClean="0"/>
              <a:t>poate</a:t>
            </a:r>
            <a:r>
              <a:rPr lang="en-US" dirty="0" smtClean="0"/>
              <a:t> </a:t>
            </a:r>
            <a:r>
              <a:rPr lang="en-US" dirty="0" err="1" smtClean="0"/>
              <a:t>arata</a:t>
            </a:r>
            <a:r>
              <a:rPr lang="en-US" dirty="0" smtClean="0"/>
              <a:t> </a:t>
            </a:r>
            <a:r>
              <a:rPr lang="en-US" dirty="0" err="1" smtClean="0"/>
              <a:t>fisierele</a:t>
            </a:r>
            <a:r>
              <a:rPr lang="en-US" dirty="0" smtClean="0"/>
              <a:t> care </a:t>
            </a:r>
            <a:r>
              <a:rPr lang="en-US" dirty="0" err="1" smtClean="0"/>
              <a:t>sunt</a:t>
            </a:r>
            <a:r>
              <a:rPr lang="en-US" dirty="0" smtClean="0"/>
              <a:t> in </a:t>
            </a:r>
            <a:r>
              <a:rPr lang="en-US" dirty="0" err="1" smtClean="0"/>
              <a:t>carantina</a:t>
            </a:r>
            <a:r>
              <a:rPr lang="en-US" dirty="0" smtClean="0"/>
              <a:t>, </a:t>
            </a:r>
            <a:r>
              <a:rPr lang="en-US" dirty="0" err="1" smtClean="0"/>
              <a:t>fisierele</a:t>
            </a:r>
            <a:r>
              <a:rPr lang="en-US" dirty="0" smtClean="0"/>
              <a:t> </a:t>
            </a:r>
            <a:r>
              <a:rPr lang="en-US" dirty="0" err="1" smtClean="0"/>
              <a:t>permise</a:t>
            </a:r>
            <a:r>
              <a:rPr lang="en-US" dirty="0" smtClean="0"/>
              <a:t> </a:t>
            </a:r>
            <a:r>
              <a:rPr lang="en-US" dirty="0" err="1" smtClean="0"/>
              <a:t>sau</a:t>
            </a:r>
            <a:r>
              <a:rPr lang="en-US" dirty="0" smtClean="0"/>
              <a:t> </a:t>
            </a:r>
            <a:r>
              <a:rPr lang="en-US" dirty="0" err="1" smtClean="0"/>
              <a:t>toate</a:t>
            </a:r>
            <a:r>
              <a:rPr lang="en-US" dirty="0" smtClean="0"/>
              <a:t> </a:t>
            </a:r>
            <a:r>
              <a:rPr lang="en-US" dirty="0" err="1" smtClean="0"/>
              <a:t>fisierele</a:t>
            </a:r>
            <a:r>
              <a:rPr lang="en-US" dirty="0" smtClean="0"/>
              <a:t> care au </a:t>
            </a:r>
            <a:r>
              <a:rPr lang="en-US" dirty="0" err="1" smtClean="0"/>
              <a:t>fost</a:t>
            </a:r>
            <a:r>
              <a:rPr lang="en-US" dirty="0" smtClean="0"/>
              <a:t> </a:t>
            </a:r>
            <a:r>
              <a:rPr lang="en-US" dirty="0" err="1" smtClean="0"/>
              <a:t>detectate</a:t>
            </a:r>
            <a:r>
              <a:rPr lang="en-US" dirty="0" smtClean="0"/>
              <a:t>.</a:t>
            </a:r>
          </a:p>
          <a:p>
            <a:r>
              <a:rPr lang="it-IT" dirty="0" smtClean="0"/>
              <a:t>La selectarea unui fisier aflat in carantina, in partea de jos a ferestrei apare o scurta descriere, cu posibilitatea de a afla mai multe amanunte online.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625B9-9D40-477B-BE8E-782F348C816C}" type="slidenum">
              <a:rPr lang="ru-RU" smtClean="0"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Pagina continand setarile programului. In functie de optiunea selectata in partea din stanga a ferestrei, poate afisa informatii in legatura cu: </a:t>
            </a:r>
            <a:endParaRPr lang="en-US" dirty="0" smtClean="0"/>
          </a:p>
          <a:p>
            <a:r>
              <a:rPr lang="en-US" dirty="0" err="1" smtClean="0"/>
              <a:t>Scanarea</a:t>
            </a:r>
            <a:r>
              <a:rPr lang="en-US" dirty="0" smtClean="0"/>
              <a:t> </a:t>
            </a:r>
            <a:r>
              <a:rPr lang="en-US" dirty="0" err="1" smtClean="0"/>
              <a:t>programata</a:t>
            </a:r>
            <a:r>
              <a:rPr lang="en-US" dirty="0" smtClean="0"/>
              <a:t> (scheduler)</a:t>
            </a:r>
          </a:p>
          <a:p>
            <a:r>
              <a:rPr lang="en-US" dirty="0" smtClean="0"/>
              <a:t> </a:t>
            </a:r>
            <a:r>
              <a:rPr lang="en-US" dirty="0" err="1" smtClean="0"/>
              <a:t>Actiunile</a:t>
            </a:r>
            <a:r>
              <a:rPr lang="en-US" dirty="0" smtClean="0"/>
              <a:t> </a:t>
            </a:r>
            <a:r>
              <a:rPr lang="en-US" dirty="0" err="1" smtClean="0"/>
              <a:t>implicite</a:t>
            </a:r>
            <a:r>
              <a:rPr lang="en-US" dirty="0" smtClean="0"/>
              <a:t>, in </a:t>
            </a:r>
            <a:r>
              <a:rPr lang="en-US" dirty="0" err="1" smtClean="0"/>
              <a:t>functie</a:t>
            </a:r>
            <a:r>
              <a:rPr lang="en-US" dirty="0" smtClean="0"/>
              <a:t> de </a:t>
            </a:r>
            <a:r>
              <a:rPr lang="en-US" dirty="0" err="1" smtClean="0"/>
              <a:t>nivelurile</a:t>
            </a:r>
            <a:r>
              <a:rPr lang="en-US" dirty="0" smtClean="0"/>
              <a:t> de </a:t>
            </a:r>
            <a:r>
              <a:rPr lang="en-US" dirty="0" err="1" smtClean="0"/>
              <a:t>avertizare</a:t>
            </a:r>
            <a:r>
              <a:rPr lang="en-US" dirty="0" smtClean="0"/>
              <a:t> (sever, </a:t>
            </a:r>
            <a:r>
              <a:rPr lang="en-US" dirty="0" err="1" smtClean="0"/>
              <a:t>inalt</a:t>
            </a:r>
            <a:r>
              <a:rPr lang="en-US" dirty="0" smtClean="0"/>
              <a:t>, </a:t>
            </a:r>
            <a:r>
              <a:rPr lang="en-US" dirty="0" err="1" smtClean="0"/>
              <a:t>mediu</a:t>
            </a:r>
            <a:r>
              <a:rPr lang="en-US" dirty="0" smtClean="0"/>
              <a:t>, </a:t>
            </a:r>
            <a:r>
              <a:rPr lang="en-US" dirty="0" err="1" smtClean="0"/>
              <a:t>scazut</a:t>
            </a:r>
            <a:r>
              <a:rPr lang="en-US" dirty="0" smtClean="0"/>
              <a:t>)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625B9-9D40-477B-BE8E-782F348C816C}" type="slidenum">
              <a:rPr lang="ru-RU" smtClean="0"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Activarea</a:t>
            </a:r>
            <a:r>
              <a:rPr lang="en-US" dirty="0" smtClean="0"/>
              <a:t> </a:t>
            </a:r>
            <a:r>
              <a:rPr lang="en-US" dirty="0" err="1" smtClean="0"/>
              <a:t>sau</a:t>
            </a:r>
            <a:r>
              <a:rPr lang="en-US" dirty="0" smtClean="0"/>
              <a:t> </a:t>
            </a:r>
            <a:r>
              <a:rPr lang="en-US" dirty="0" err="1" smtClean="0"/>
              <a:t>dezactivarea</a:t>
            </a:r>
            <a:r>
              <a:rPr lang="en-US" dirty="0" smtClean="0"/>
              <a:t> (</a:t>
            </a:r>
            <a:r>
              <a:rPr lang="en-US" dirty="0" err="1" smtClean="0"/>
              <a:t>nerecomandat</a:t>
            </a:r>
            <a:r>
              <a:rPr lang="en-US" dirty="0" smtClean="0"/>
              <a:t>) a </a:t>
            </a:r>
            <a:r>
              <a:rPr lang="en-US" dirty="0" err="1" smtClean="0"/>
              <a:t>protectiei</a:t>
            </a:r>
            <a:r>
              <a:rPr lang="en-US" dirty="0" smtClean="0"/>
              <a:t> in </a:t>
            </a:r>
            <a:r>
              <a:rPr lang="en-US" dirty="0" err="1" smtClean="0"/>
              <a:t>timp</a:t>
            </a:r>
            <a:r>
              <a:rPr lang="en-US" dirty="0" smtClean="0"/>
              <a:t> real.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625B9-9D40-477B-BE8E-782F348C816C}" type="slidenum">
              <a:rPr lang="ru-RU" smtClean="0"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Pot fi definite anumite fisiere sau locatii care vor fi excluse la scanare.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625B9-9D40-477B-BE8E-782F348C816C}" type="slidenum">
              <a:rPr lang="ru-RU" smtClean="0"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 </a:t>
            </a:r>
            <a:r>
              <a:rPr lang="en-US" dirty="0" err="1" smtClean="0"/>
              <a:t>asemenea</a:t>
            </a:r>
            <a:r>
              <a:rPr lang="en-US" dirty="0" smtClean="0"/>
              <a:t>, pot </a:t>
            </a:r>
            <a:r>
              <a:rPr lang="en-US" dirty="0" err="1" smtClean="0"/>
              <a:t>fi</a:t>
            </a:r>
            <a:r>
              <a:rPr lang="en-US" dirty="0" smtClean="0"/>
              <a:t> definite </a:t>
            </a:r>
            <a:r>
              <a:rPr lang="en-US" dirty="0" err="1" smtClean="0"/>
              <a:t>anumite</a:t>
            </a:r>
            <a:r>
              <a:rPr lang="en-US" dirty="0" smtClean="0"/>
              <a:t> </a:t>
            </a:r>
            <a:r>
              <a:rPr lang="en-US" dirty="0" err="1" smtClean="0"/>
              <a:t>tipuri</a:t>
            </a:r>
            <a:r>
              <a:rPr lang="en-US" dirty="0" smtClean="0"/>
              <a:t> de </a:t>
            </a:r>
            <a:r>
              <a:rPr lang="en-US" dirty="0" err="1" smtClean="0"/>
              <a:t>fisiere</a:t>
            </a:r>
            <a:r>
              <a:rPr lang="en-US" dirty="0" smtClean="0"/>
              <a:t> (in </a:t>
            </a:r>
            <a:r>
              <a:rPr lang="en-US" dirty="0" err="1" smtClean="0"/>
              <a:t>functie</a:t>
            </a:r>
            <a:r>
              <a:rPr lang="en-US" dirty="0" smtClean="0"/>
              <a:t> de </a:t>
            </a:r>
            <a:r>
              <a:rPr lang="en-US" dirty="0" err="1" smtClean="0"/>
              <a:t>extensie</a:t>
            </a:r>
            <a:r>
              <a:rPr lang="en-US" dirty="0" smtClean="0"/>
              <a:t>) </a:t>
            </a:r>
            <a:r>
              <a:rPr lang="en-US" dirty="0" err="1" smtClean="0"/>
              <a:t>sau</a:t>
            </a:r>
            <a:r>
              <a:rPr lang="en-US" dirty="0" smtClean="0"/>
              <a:t> </a:t>
            </a:r>
            <a:r>
              <a:rPr lang="en-US" dirty="0" err="1" smtClean="0"/>
              <a:t>procese</a:t>
            </a:r>
            <a:r>
              <a:rPr lang="en-US" dirty="0" smtClean="0"/>
              <a:t> care </a:t>
            </a:r>
            <a:r>
              <a:rPr lang="en-US" dirty="0" err="1" smtClean="0"/>
              <a:t>vor</a:t>
            </a:r>
            <a:r>
              <a:rPr lang="en-US" dirty="0" smtClean="0"/>
              <a:t> </a:t>
            </a:r>
            <a:r>
              <a:rPr lang="en-US" dirty="0" err="1" smtClean="0"/>
              <a:t>fi</a:t>
            </a:r>
            <a:r>
              <a:rPr lang="en-US" dirty="0" smtClean="0"/>
              <a:t> </a:t>
            </a:r>
            <a:r>
              <a:rPr lang="en-US" dirty="0" err="1" smtClean="0"/>
              <a:t>excluse</a:t>
            </a:r>
            <a:r>
              <a:rPr lang="en-US" dirty="0" smtClean="0"/>
              <a:t> la </a:t>
            </a:r>
            <a:r>
              <a:rPr lang="en-US" dirty="0" err="1" smtClean="0"/>
              <a:t>scanare</a:t>
            </a:r>
            <a:r>
              <a:rPr lang="en-US" dirty="0" smtClean="0"/>
              <a:t>, in </a:t>
            </a:r>
            <a:r>
              <a:rPr lang="en-US" dirty="0" err="1" smtClean="0"/>
              <a:t>vederea</a:t>
            </a:r>
            <a:r>
              <a:rPr lang="en-US" dirty="0" smtClean="0"/>
              <a:t> </a:t>
            </a:r>
            <a:r>
              <a:rPr lang="en-US" dirty="0" err="1" smtClean="0"/>
              <a:t>micsorarii</a:t>
            </a:r>
            <a:r>
              <a:rPr lang="en-US" dirty="0" smtClean="0"/>
              <a:t> </a:t>
            </a:r>
            <a:r>
              <a:rPr lang="en-US" dirty="0" err="1" smtClean="0"/>
              <a:t>timpului</a:t>
            </a:r>
            <a:r>
              <a:rPr lang="en-US" dirty="0" smtClean="0"/>
              <a:t> de </a:t>
            </a:r>
            <a:r>
              <a:rPr lang="en-US" dirty="0" err="1" smtClean="0"/>
              <a:t>scanare</a:t>
            </a:r>
            <a:r>
              <a:rPr lang="en-US" dirty="0" smtClean="0"/>
              <a:t>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625B9-9D40-477B-BE8E-782F348C816C}" type="slidenum">
              <a:rPr lang="ru-RU" smtClean="0"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Tipuri</a:t>
            </a:r>
            <a:r>
              <a:rPr lang="en-US" dirty="0" smtClean="0"/>
              <a:t> de </a:t>
            </a:r>
            <a:r>
              <a:rPr lang="en-US" dirty="0" err="1" smtClean="0"/>
              <a:t>procese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625B9-9D40-477B-BE8E-782F348C816C}" type="slidenum">
              <a:rPr lang="ru-RU" smtClean="0"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Complex. </a:t>
            </a:r>
            <a:r>
              <a:rPr lang="en-US" dirty="0" err="1" smtClean="0"/>
              <a:t>Dupa</a:t>
            </a:r>
            <a:r>
              <a:rPr lang="en-US" dirty="0" smtClean="0"/>
              <a:t> cum se </a:t>
            </a:r>
            <a:r>
              <a:rPr lang="en-US" dirty="0" err="1" smtClean="0"/>
              <a:t>vede</a:t>
            </a:r>
            <a:r>
              <a:rPr lang="en-US" dirty="0" smtClean="0"/>
              <a:t> in </a:t>
            </a:r>
            <a:r>
              <a:rPr lang="en-US" dirty="0" err="1" smtClean="0"/>
              <a:t>imaginea</a:t>
            </a:r>
            <a:r>
              <a:rPr lang="en-US" dirty="0" smtClean="0"/>
              <a:t> de </a:t>
            </a:r>
            <a:r>
              <a:rPr lang="en-US" dirty="0" err="1" smtClean="0"/>
              <a:t>mai</a:t>
            </a:r>
            <a:r>
              <a:rPr lang="en-US" dirty="0" smtClean="0"/>
              <a:t> </a:t>
            </a:r>
            <a:r>
              <a:rPr lang="en-US" dirty="0" err="1" smtClean="0"/>
              <a:t>sus</a:t>
            </a:r>
            <a:r>
              <a:rPr lang="en-US" dirty="0" smtClean="0"/>
              <a:t>. </a:t>
            </a:r>
            <a:r>
              <a:rPr lang="en-US" dirty="0" err="1" smtClean="0"/>
              <a:t>Poate</a:t>
            </a:r>
            <a:r>
              <a:rPr lang="en-US" dirty="0" smtClean="0"/>
              <a:t> </a:t>
            </a:r>
            <a:r>
              <a:rPr lang="en-US" dirty="0" err="1" smtClean="0"/>
              <a:t>fi</a:t>
            </a:r>
            <a:r>
              <a:rPr lang="en-US" dirty="0" smtClean="0"/>
              <a:t> </a:t>
            </a:r>
            <a:r>
              <a:rPr lang="en-US" dirty="0" err="1" smtClean="0"/>
              <a:t>activata</a:t>
            </a:r>
            <a:r>
              <a:rPr lang="en-US" dirty="0" smtClean="0"/>
              <a:t> </a:t>
            </a:r>
            <a:r>
              <a:rPr lang="en-US" dirty="0" err="1" smtClean="0"/>
              <a:t>sau</a:t>
            </a:r>
            <a:r>
              <a:rPr lang="en-US" dirty="0" smtClean="0"/>
              <a:t> </a:t>
            </a:r>
            <a:r>
              <a:rPr lang="en-US" dirty="0" err="1" smtClean="0"/>
              <a:t>dezactivata</a:t>
            </a:r>
            <a:r>
              <a:rPr lang="en-US" dirty="0" smtClean="0"/>
              <a:t> </a:t>
            </a:r>
            <a:r>
              <a:rPr lang="en-US" dirty="0" err="1" smtClean="0"/>
              <a:t>scanarea</a:t>
            </a:r>
            <a:r>
              <a:rPr lang="en-US" dirty="0" smtClean="0"/>
              <a:t> </a:t>
            </a:r>
            <a:r>
              <a:rPr lang="en-US" dirty="0" err="1" smtClean="0"/>
              <a:t>arhivelor</a:t>
            </a:r>
            <a:r>
              <a:rPr lang="en-US" dirty="0" smtClean="0"/>
              <a:t>. Nu </a:t>
            </a:r>
            <a:r>
              <a:rPr lang="en-US" dirty="0" err="1" smtClean="0"/>
              <a:t>exista</a:t>
            </a:r>
            <a:r>
              <a:rPr lang="en-US" dirty="0" smtClean="0"/>
              <a:t>, </a:t>
            </a:r>
            <a:r>
              <a:rPr lang="en-US" dirty="0" err="1" smtClean="0"/>
              <a:t>spre</a:t>
            </a:r>
            <a:r>
              <a:rPr lang="en-US" dirty="0" smtClean="0"/>
              <a:t> </a:t>
            </a:r>
            <a:r>
              <a:rPr lang="en-US" dirty="0" err="1" smtClean="0"/>
              <a:t>deosebire</a:t>
            </a:r>
            <a:r>
              <a:rPr lang="en-US" dirty="0" smtClean="0"/>
              <a:t> de </a:t>
            </a:r>
            <a:r>
              <a:rPr lang="en-US" dirty="0" err="1" smtClean="0"/>
              <a:t>alte</a:t>
            </a:r>
            <a:r>
              <a:rPr lang="en-US" dirty="0" smtClean="0"/>
              <a:t> </a:t>
            </a:r>
            <a:r>
              <a:rPr lang="en-US" dirty="0" err="1" smtClean="0"/>
              <a:t>programe</a:t>
            </a:r>
            <a:r>
              <a:rPr lang="en-US" dirty="0" smtClean="0"/>
              <a:t> antivirus, un </a:t>
            </a:r>
            <a:r>
              <a:rPr lang="en-US" dirty="0" err="1" smtClean="0"/>
              <a:t>anumit</a:t>
            </a:r>
            <a:r>
              <a:rPr lang="en-US" dirty="0" smtClean="0"/>
              <a:t> </a:t>
            </a:r>
            <a:r>
              <a:rPr lang="en-US" dirty="0" err="1" smtClean="0"/>
              <a:t>nivel</a:t>
            </a:r>
            <a:r>
              <a:rPr lang="en-US" dirty="0" smtClean="0"/>
              <a:t> maxim de </a:t>
            </a:r>
            <a:r>
              <a:rPr lang="en-US" dirty="0" err="1" smtClean="0"/>
              <a:t>recursivitate</a:t>
            </a:r>
            <a:r>
              <a:rPr lang="en-US" dirty="0" smtClean="0"/>
              <a:t> (</a:t>
            </a:r>
            <a:r>
              <a:rPr lang="en-US" dirty="0" err="1" smtClean="0"/>
              <a:t>scanarea</a:t>
            </a:r>
            <a:r>
              <a:rPr lang="en-US" dirty="0" smtClean="0"/>
              <a:t> </a:t>
            </a:r>
            <a:r>
              <a:rPr lang="en-US" dirty="0" err="1" smtClean="0"/>
              <a:t>arhivei</a:t>
            </a:r>
            <a:r>
              <a:rPr lang="en-US" dirty="0" smtClean="0"/>
              <a:t> </a:t>
            </a:r>
            <a:r>
              <a:rPr lang="en-US" dirty="0" err="1" smtClean="0"/>
              <a:t>continute</a:t>
            </a:r>
            <a:r>
              <a:rPr lang="en-US" dirty="0" smtClean="0"/>
              <a:t> </a:t>
            </a:r>
            <a:r>
              <a:rPr lang="en-US" dirty="0" err="1" smtClean="0"/>
              <a:t>intr</a:t>
            </a:r>
            <a:r>
              <a:rPr lang="en-US" dirty="0" smtClean="0"/>
              <a:t>-o </a:t>
            </a:r>
            <a:r>
              <a:rPr lang="en-US" dirty="0" err="1" smtClean="0"/>
              <a:t>arhiva</a:t>
            </a:r>
            <a:r>
              <a:rPr lang="en-US" dirty="0" smtClean="0"/>
              <a:t> </a:t>
            </a:r>
            <a:r>
              <a:rPr lang="en-US" dirty="0" err="1" smtClean="0"/>
              <a:t>continuta</a:t>
            </a:r>
            <a:r>
              <a:rPr lang="en-US" dirty="0" smtClean="0"/>
              <a:t> </a:t>
            </a:r>
            <a:r>
              <a:rPr lang="en-US" dirty="0" err="1" smtClean="0"/>
              <a:t>intr</a:t>
            </a:r>
            <a:r>
              <a:rPr lang="en-US" dirty="0" smtClean="0"/>
              <a:t>-o </a:t>
            </a:r>
            <a:r>
              <a:rPr lang="en-US" dirty="0" err="1" smtClean="0"/>
              <a:t>arhiva</a:t>
            </a:r>
            <a:r>
              <a:rPr lang="en-US" dirty="0" smtClean="0"/>
              <a:t> …)</a:t>
            </a:r>
          </a:p>
          <a:p>
            <a:r>
              <a:rPr lang="en-US" dirty="0" err="1" smtClean="0"/>
              <a:t>Poate</a:t>
            </a:r>
            <a:r>
              <a:rPr lang="en-US" dirty="0" smtClean="0"/>
              <a:t> </a:t>
            </a:r>
            <a:r>
              <a:rPr lang="en-US" dirty="0" err="1" smtClean="0"/>
              <a:t>fi</a:t>
            </a:r>
            <a:r>
              <a:rPr lang="en-US" dirty="0" smtClean="0"/>
              <a:t> </a:t>
            </a:r>
            <a:r>
              <a:rPr lang="en-US" dirty="0" err="1" smtClean="0"/>
              <a:t>activata</a:t>
            </a:r>
            <a:r>
              <a:rPr lang="en-US" dirty="0" smtClean="0"/>
              <a:t> / </a:t>
            </a:r>
            <a:r>
              <a:rPr lang="en-US" dirty="0" err="1" smtClean="0"/>
              <a:t>dezactivata</a:t>
            </a:r>
            <a:r>
              <a:rPr lang="en-US" dirty="0" smtClean="0"/>
              <a:t> </a:t>
            </a:r>
            <a:r>
              <a:rPr lang="en-US" dirty="0" err="1" smtClean="0"/>
              <a:t>crearea</a:t>
            </a:r>
            <a:r>
              <a:rPr lang="en-US" dirty="0" smtClean="0"/>
              <a:t> automata a </a:t>
            </a:r>
            <a:r>
              <a:rPr lang="en-US" dirty="0" err="1" smtClean="0"/>
              <a:t>punctelor</a:t>
            </a:r>
            <a:r>
              <a:rPr lang="en-US" dirty="0" smtClean="0"/>
              <a:t> de </a:t>
            </a:r>
            <a:r>
              <a:rPr lang="en-US" dirty="0" err="1" smtClean="0"/>
              <a:t>restaurare</a:t>
            </a:r>
            <a:r>
              <a:rPr lang="en-US" dirty="0" smtClean="0"/>
              <a:t> (restore point) </a:t>
            </a:r>
            <a:r>
              <a:rPr lang="en-US" dirty="0" err="1" smtClean="0"/>
              <a:t>inainte</a:t>
            </a:r>
            <a:r>
              <a:rPr lang="en-US" dirty="0" smtClean="0"/>
              <a:t> de a se face </a:t>
            </a:r>
            <a:r>
              <a:rPr lang="en-US" dirty="0" err="1" smtClean="0"/>
              <a:t>schimbari</a:t>
            </a:r>
            <a:r>
              <a:rPr lang="en-US" dirty="0" smtClean="0"/>
              <a:t> in </a:t>
            </a:r>
            <a:r>
              <a:rPr lang="en-US" dirty="0" err="1" smtClean="0"/>
              <a:t>sistem</a:t>
            </a:r>
            <a:r>
              <a:rPr lang="en-US" dirty="0" smtClean="0"/>
              <a:t> (</a:t>
            </a:r>
            <a:r>
              <a:rPr lang="en-US" dirty="0" err="1" smtClean="0"/>
              <a:t>stergerea</a:t>
            </a:r>
            <a:r>
              <a:rPr lang="en-US" dirty="0" smtClean="0"/>
              <a:t>, </a:t>
            </a:r>
            <a:r>
              <a:rPr lang="en-US" dirty="0" err="1" smtClean="0"/>
              <a:t>rularea</a:t>
            </a:r>
            <a:r>
              <a:rPr lang="en-US" dirty="0" smtClean="0"/>
              <a:t> </a:t>
            </a:r>
            <a:r>
              <a:rPr lang="en-US" dirty="0" err="1" smtClean="0"/>
              <a:t>sau</a:t>
            </a:r>
            <a:r>
              <a:rPr lang="en-US" dirty="0" smtClean="0"/>
              <a:t> </a:t>
            </a:r>
            <a:r>
              <a:rPr lang="en-US" dirty="0" err="1" smtClean="0"/>
              <a:t>trecerea</a:t>
            </a:r>
            <a:r>
              <a:rPr lang="en-US" dirty="0" smtClean="0"/>
              <a:t> in </a:t>
            </a:r>
            <a:r>
              <a:rPr lang="en-US" dirty="0" err="1" smtClean="0"/>
              <a:t>carantina</a:t>
            </a:r>
            <a:r>
              <a:rPr lang="en-US" dirty="0" smtClean="0"/>
              <a:t> a malware-</a:t>
            </a:r>
            <a:r>
              <a:rPr lang="en-US" dirty="0" err="1" smtClean="0"/>
              <a:t>ului</a:t>
            </a:r>
            <a:r>
              <a:rPr lang="en-US" dirty="0" smtClean="0"/>
              <a:t> </a:t>
            </a:r>
            <a:r>
              <a:rPr lang="en-US" dirty="0" err="1" smtClean="0"/>
              <a:t>detectat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Fisierele</a:t>
            </a:r>
            <a:r>
              <a:rPr lang="en-US" dirty="0" smtClean="0"/>
              <a:t> </a:t>
            </a:r>
            <a:r>
              <a:rPr lang="en-US" dirty="0" err="1" smtClean="0"/>
              <a:t>trecute</a:t>
            </a:r>
            <a:r>
              <a:rPr lang="en-US" dirty="0" smtClean="0"/>
              <a:t> in </a:t>
            </a:r>
            <a:r>
              <a:rPr lang="en-US" dirty="0" err="1" smtClean="0"/>
              <a:t>carantina</a:t>
            </a:r>
            <a:r>
              <a:rPr lang="en-US" dirty="0" smtClean="0"/>
              <a:t> </a:t>
            </a:r>
            <a:r>
              <a:rPr lang="en-US" dirty="0" err="1" smtClean="0"/>
              <a:t>raman</a:t>
            </a:r>
            <a:r>
              <a:rPr lang="en-US" dirty="0" smtClean="0"/>
              <a:t> </a:t>
            </a:r>
            <a:r>
              <a:rPr lang="en-US" dirty="0" err="1" smtClean="0"/>
              <a:t>dezactivate</a:t>
            </a:r>
            <a:r>
              <a:rPr lang="en-US" dirty="0" smtClean="0"/>
              <a:t> </a:t>
            </a:r>
            <a:r>
              <a:rPr lang="en-US" dirty="0" err="1" smtClean="0"/>
              <a:t>pana</a:t>
            </a:r>
            <a:r>
              <a:rPr lang="en-US" dirty="0" smtClean="0"/>
              <a:t> </a:t>
            </a:r>
            <a:r>
              <a:rPr lang="en-US" dirty="0" err="1" smtClean="0"/>
              <a:t>cand</a:t>
            </a:r>
            <a:r>
              <a:rPr lang="en-US" dirty="0" smtClean="0"/>
              <a:t> </a:t>
            </a:r>
            <a:r>
              <a:rPr lang="en-US" dirty="0" err="1" smtClean="0"/>
              <a:t>sunt</a:t>
            </a:r>
            <a:r>
              <a:rPr lang="en-US" dirty="0" smtClean="0"/>
              <a:t> eliminate </a:t>
            </a:r>
            <a:r>
              <a:rPr lang="en-US" dirty="0" err="1" smtClean="0"/>
              <a:t>sau</a:t>
            </a:r>
            <a:r>
              <a:rPr lang="en-US" dirty="0" smtClean="0"/>
              <a:t> le </a:t>
            </a:r>
            <a:r>
              <a:rPr lang="en-US" dirty="0" err="1" smtClean="0"/>
              <a:t>este</a:t>
            </a:r>
            <a:r>
              <a:rPr lang="en-US" dirty="0" smtClean="0"/>
              <a:t> </a:t>
            </a:r>
            <a:r>
              <a:rPr lang="en-US" dirty="0" err="1" smtClean="0"/>
              <a:t>permisa</a:t>
            </a:r>
            <a:r>
              <a:rPr lang="en-US" dirty="0" smtClean="0"/>
              <a:t> </a:t>
            </a:r>
            <a:r>
              <a:rPr lang="en-US" dirty="0" err="1" smtClean="0"/>
              <a:t>activitatea</a:t>
            </a:r>
            <a:r>
              <a:rPr lang="en-US" dirty="0" smtClean="0"/>
              <a:t>. </a:t>
            </a:r>
            <a:r>
              <a:rPr lang="en-US" dirty="0" err="1" smtClean="0"/>
              <a:t>Exista</a:t>
            </a:r>
            <a:r>
              <a:rPr lang="en-US" dirty="0" smtClean="0"/>
              <a:t> </a:t>
            </a:r>
            <a:r>
              <a:rPr lang="en-US" dirty="0" err="1" smtClean="0"/>
              <a:t>posibilitatea</a:t>
            </a:r>
            <a:r>
              <a:rPr lang="en-US" dirty="0" smtClean="0"/>
              <a:t> de a seta </a:t>
            </a:r>
            <a:r>
              <a:rPr lang="en-US" dirty="0" err="1" smtClean="0"/>
              <a:t>timpul</a:t>
            </a:r>
            <a:r>
              <a:rPr lang="en-US" dirty="0" smtClean="0"/>
              <a:t> </a:t>
            </a:r>
            <a:r>
              <a:rPr lang="en-US" dirty="0" err="1" smtClean="0"/>
              <a:t>dupa</a:t>
            </a:r>
            <a:r>
              <a:rPr lang="en-US" dirty="0" smtClean="0"/>
              <a:t> care </a:t>
            </a:r>
            <a:r>
              <a:rPr lang="en-US" dirty="0" err="1" smtClean="0"/>
              <a:t>carantina</a:t>
            </a:r>
            <a:r>
              <a:rPr lang="en-US" dirty="0" smtClean="0"/>
              <a:t> </a:t>
            </a:r>
            <a:r>
              <a:rPr lang="en-US" dirty="0" err="1" smtClean="0"/>
              <a:t>este</a:t>
            </a:r>
            <a:r>
              <a:rPr lang="en-US" dirty="0" smtClean="0"/>
              <a:t> </a:t>
            </a:r>
            <a:r>
              <a:rPr lang="en-US" dirty="0" err="1" smtClean="0"/>
              <a:t>golita</a:t>
            </a:r>
            <a:r>
              <a:rPr lang="en-US" dirty="0" smtClean="0"/>
              <a:t> (1 </a:t>
            </a:r>
            <a:r>
              <a:rPr lang="en-US" dirty="0" err="1" smtClean="0"/>
              <a:t>luna</a:t>
            </a:r>
            <a:r>
              <a:rPr lang="en-US" dirty="0" smtClean="0"/>
              <a:t> implicit)</a:t>
            </a:r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625B9-9D40-477B-BE8E-782F348C816C}" type="slidenum">
              <a:rPr lang="ru-RU" smtClean="0"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 smtClean="0"/>
              <a:t>MSE </a:t>
            </a:r>
            <a:r>
              <a:rPr lang="en-US" dirty="0" err="1" smtClean="0"/>
              <a:t>este</a:t>
            </a:r>
            <a:r>
              <a:rPr lang="en-US" dirty="0" smtClean="0"/>
              <a:t> </a:t>
            </a:r>
            <a:r>
              <a:rPr lang="en-US" dirty="0" err="1" smtClean="0"/>
              <a:t>unul</a:t>
            </a:r>
            <a:r>
              <a:rPr lang="en-US" dirty="0" smtClean="0"/>
              <a:t> </a:t>
            </a:r>
            <a:r>
              <a:rPr lang="en-US" dirty="0" err="1" smtClean="0"/>
              <a:t>dintre</a:t>
            </a:r>
            <a:r>
              <a:rPr lang="en-US" dirty="0" smtClean="0"/>
              <a:t> </a:t>
            </a:r>
            <a:r>
              <a:rPr lang="en-US" dirty="0" err="1" smtClean="0"/>
              <a:t>cei</a:t>
            </a:r>
            <a:r>
              <a:rPr lang="en-US" dirty="0" smtClean="0"/>
              <a:t> </a:t>
            </a:r>
            <a:r>
              <a:rPr lang="en-US" dirty="0" err="1" smtClean="0"/>
              <a:t>mai</a:t>
            </a:r>
            <a:r>
              <a:rPr lang="en-US" dirty="0" smtClean="0"/>
              <a:t> </a:t>
            </a:r>
            <a:r>
              <a:rPr lang="en-US" dirty="0" err="1" smtClean="0"/>
              <a:t>simpli</a:t>
            </a:r>
            <a:r>
              <a:rPr lang="en-US" dirty="0" smtClean="0"/>
              <a:t> </a:t>
            </a:r>
            <a:r>
              <a:rPr lang="en-US" dirty="0" err="1" smtClean="0"/>
              <a:t>si</a:t>
            </a:r>
            <a:r>
              <a:rPr lang="en-US" dirty="0" smtClean="0"/>
              <a:t> </a:t>
            </a:r>
            <a:r>
              <a:rPr lang="en-US" dirty="0" err="1" smtClean="0"/>
              <a:t>usor</a:t>
            </a:r>
            <a:r>
              <a:rPr lang="en-US" dirty="0" smtClean="0"/>
              <a:t> de </a:t>
            </a:r>
            <a:r>
              <a:rPr lang="en-US" dirty="0" err="1" smtClean="0"/>
              <a:t>utilizat</a:t>
            </a:r>
            <a:r>
              <a:rPr lang="en-US" dirty="0" smtClean="0"/>
              <a:t> </a:t>
            </a:r>
            <a:r>
              <a:rPr lang="en-US" dirty="0" err="1" smtClean="0"/>
              <a:t>antivirusi</a:t>
            </a:r>
            <a:r>
              <a:rPr lang="en-US" dirty="0" smtClean="0"/>
              <a:t> </a:t>
            </a:r>
            <a:r>
              <a:rPr lang="en-US" dirty="0" err="1" smtClean="0"/>
              <a:t>si</a:t>
            </a:r>
            <a:r>
              <a:rPr lang="en-US" dirty="0" smtClean="0"/>
              <a:t>, </a:t>
            </a:r>
            <a:r>
              <a:rPr lang="en-US" dirty="0" err="1" smtClean="0"/>
              <a:t>lucrul</a:t>
            </a:r>
            <a:r>
              <a:rPr lang="en-US" dirty="0" smtClean="0"/>
              <a:t> </a:t>
            </a:r>
            <a:r>
              <a:rPr lang="en-US" dirty="0" err="1" smtClean="0"/>
              <a:t>cel</a:t>
            </a:r>
            <a:r>
              <a:rPr lang="en-US" dirty="0" smtClean="0"/>
              <a:t> </a:t>
            </a:r>
            <a:r>
              <a:rPr lang="en-US" dirty="0" err="1" smtClean="0"/>
              <a:t>mai</a:t>
            </a:r>
            <a:r>
              <a:rPr lang="en-US" dirty="0" smtClean="0"/>
              <a:t> important, </a:t>
            </a:r>
            <a:r>
              <a:rPr lang="en-US" dirty="0" err="1" smtClean="0"/>
              <a:t>este</a:t>
            </a:r>
            <a:r>
              <a:rPr lang="en-US" dirty="0" smtClean="0"/>
              <a:t> </a:t>
            </a:r>
            <a:r>
              <a:rPr lang="en-US" dirty="0" err="1" smtClean="0"/>
              <a:t>gratuit</a:t>
            </a:r>
            <a:r>
              <a:rPr lang="en-US" dirty="0" smtClean="0"/>
              <a:t> (in </a:t>
            </a:r>
            <a:r>
              <a:rPr lang="en-US" dirty="0" err="1" smtClean="0"/>
              <a:t>masura</a:t>
            </a:r>
            <a:r>
              <a:rPr lang="en-US" dirty="0" smtClean="0"/>
              <a:t> in care </a:t>
            </a:r>
            <a:r>
              <a:rPr lang="en-US" dirty="0" err="1" smtClean="0"/>
              <a:t>aveti</a:t>
            </a:r>
            <a:r>
              <a:rPr lang="en-US" dirty="0" smtClean="0"/>
              <a:t> un Windows </a:t>
            </a:r>
            <a:r>
              <a:rPr lang="en-US" dirty="0" err="1" smtClean="0"/>
              <a:t>licentiat</a:t>
            </a:r>
            <a:r>
              <a:rPr lang="en-US" dirty="0" smtClean="0"/>
              <a:t>).</a:t>
            </a:r>
          </a:p>
          <a:p>
            <a:pPr lvl="1"/>
            <a:r>
              <a:rPr lang="en-US" dirty="0" smtClean="0"/>
              <a:t>Este un antivirus rapid, </a:t>
            </a:r>
            <a:r>
              <a:rPr lang="en-US" dirty="0" err="1" smtClean="0"/>
              <a:t>neintruziv</a:t>
            </a:r>
            <a:r>
              <a:rPr lang="en-US" dirty="0" smtClean="0"/>
              <a:t> (nu </a:t>
            </a:r>
            <a:r>
              <a:rPr lang="en-US" dirty="0" err="1" smtClean="0"/>
              <a:t>agaseaza</a:t>
            </a:r>
            <a:r>
              <a:rPr lang="en-US" dirty="0" smtClean="0"/>
              <a:t> </a:t>
            </a:r>
            <a:r>
              <a:rPr lang="en-US" dirty="0" err="1" smtClean="0"/>
              <a:t>utilizatorul</a:t>
            </a:r>
            <a:r>
              <a:rPr lang="en-US" dirty="0" smtClean="0"/>
              <a:t> cu </a:t>
            </a:r>
            <a:r>
              <a:rPr lang="en-US" dirty="0" err="1" smtClean="0"/>
              <a:t>fel</a:t>
            </a:r>
            <a:r>
              <a:rPr lang="en-US" dirty="0" smtClean="0"/>
              <a:t> de </a:t>
            </a:r>
            <a:r>
              <a:rPr lang="en-US" dirty="0" err="1" smtClean="0"/>
              <a:t>fel</a:t>
            </a:r>
            <a:r>
              <a:rPr lang="en-US" dirty="0" smtClean="0"/>
              <a:t> de </a:t>
            </a:r>
            <a:r>
              <a:rPr lang="en-US" dirty="0" err="1" smtClean="0"/>
              <a:t>mesaje</a:t>
            </a:r>
            <a:r>
              <a:rPr lang="en-US" dirty="0" smtClean="0"/>
              <a:t>), care nu </a:t>
            </a:r>
            <a:r>
              <a:rPr lang="en-US" dirty="0" err="1" smtClean="0"/>
              <a:t>ingreuneaza</a:t>
            </a:r>
            <a:r>
              <a:rPr lang="en-US" dirty="0" smtClean="0"/>
              <a:t> </a:t>
            </a:r>
            <a:r>
              <a:rPr lang="en-US" dirty="0" err="1" smtClean="0"/>
              <a:t>sistemul</a:t>
            </a:r>
            <a:r>
              <a:rPr lang="en-US" dirty="0" smtClean="0"/>
              <a:t>, cu </a:t>
            </a:r>
            <a:r>
              <a:rPr lang="en-US" dirty="0" err="1" smtClean="0"/>
              <a:t>toate</a:t>
            </a:r>
            <a:r>
              <a:rPr lang="en-US" dirty="0" smtClean="0"/>
              <a:t> ca </a:t>
            </a:r>
            <a:r>
              <a:rPr lang="en-US" dirty="0" err="1" smtClean="0"/>
              <a:t>dispune</a:t>
            </a:r>
            <a:r>
              <a:rPr lang="en-US" dirty="0" smtClean="0"/>
              <a:t> de </a:t>
            </a:r>
            <a:r>
              <a:rPr lang="en-US" dirty="0" err="1" smtClean="0"/>
              <a:t>protectie</a:t>
            </a:r>
            <a:r>
              <a:rPr lang="en-US" dirty="0" smtClean="0"/>
              <a:t> in </a:t>
            </a:r>
            <a:r>
              <a:rPr lang="en-US" dirty="0" err="1" smtClean="0"/>
              <a:t>timp</a:t>
            </a:r>
            <a:r>
              <a:rPr lang="en-US" dirty="0" smtClean="0"/>
              <a:t> real.</a:t>
            </a:r>
          </a:p>
          <a:p>
            <a:pPr lvl="1"/>
            <a:r>
              <a:rPr lang="en-US" dirty="0" err="1" smtClean="0"/>
              <a:t>Kitul</a:t>
            </a:r>
            <a:r>
              <a:rPr lang="en-US" dirty="0" smtClean="0"/>
              <a:t> de </a:t>
            </a:r>
            <a:r>
              <a:rPr lang="en-US" dirty="0" err="1" smtClean="0"/>
              <a:t>instalare</a:t>
            </a:r>
            <a:r>
              <a:rPr lang="en-US" dirty="0" smtClean="0"/>
              <a:t> </a:t>
            </a:r>
            <a:r>
              <a:rPr lang="en-US" dirty="0" err="1" smtClean="0"/>
              <a:t>este</a:t>
            </a:r>
            <a:r>
              <a:rPr lang="en-US" dirty="0" smtClean="0"/>
              <a:t> </a:t>
            </a:r>
            <a:r>
              <a:rPr lang="en-US" dirty="0" err="1" smtClean="0"/>
              <a:t>foarte</a:t>
            </a:r>
            <a:r>
              <a:rPr lang="en-US" dirty="0" smtClean="0"/>
              <a:t> </a:t>
            </a:r>
            <a:r>
              <a:rPr lang="en-US" dirty="0" err="1" smtClean="0"/>
              <a:t>mic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Se </a:t>
            </a:r>
            <a:r>
              <a:rPr lang="en-US" dirty="0" err="1" smtClean="0"/>
              <a:t>updateaza</a:t>
            </a:r>
            <a:r>
              <a:rPr lang="en-US" dirty="0" smtClean="0"/>
              <a:t> automat, </a:t>
            </a:r>
            <a:r>
              <a:rPr lang="en-US" dirty="0" err="1" smtClean="0"/>
              <a:t>dar</a:t>
            </a:r>
            <a:r>
              <a:rPr lang="en-US" dirty="0" smtClean="0"/>
              <a:t> se </a:t>
            </a:r>
            <a:r>
              <a:rPr lang="en-US" dirty="0" err="1" smtClean="0"/>
              <a:t>poate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descarcati</a:t>
            </a:r>
            <a:r>
              <a:rPr lang="en-US" dirty="0" smtClean="0"/>
              <a:t> </a:t>
            </a:r>
            <a:r>
              <a:rPr lang="en-US" dirty="0" err="1" smtClean="0"/>
              <a:t>si</a:t>
            </a:r>
            <a:r>
              <a:rPr lang="en-US" dirty="0" smtClean="0"/>
              <a:t> manual </a:t>
            </a:r>
            <a:r>
              <a:rPr lang="en-US" dirty="0" err="1" smtClean="0"/>
              <a:t>semnaturile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La </a:t>
            </a:r>
            <a:r>
              <a:rPr lang="en-US" dirty="0" err="1" smtClean="0"/>
              <a:t>capitolul</a:t>
            </a:r>
            <a:r>
              <a:rPr lang="en-US" dirty="0" smtClean="0"/>
              <a:t> </a:t>
            </a:r>
            <a:r>
              <a:rPr lang="en-US" dirty="0" err="1" smtClean="0"/>
              <a:t>minusuri</a:t>
            </a:r>
            <a:r>
              <a:rPr lang="en-US" dirty="0" smtClean="0"/>
              <a:t> </a:t>
            </a:r>
            <a:r>
              <a:rPr lang="en-US" dirty="0" err="1" smtClean="0"/>
              <a:t>ar</a:t>
            </a:r>
            <a:r>
              <a:rPr lang="en-US" dirty="0" smtClean="0"/>
              <a:t> </a:t>
            </a:r>
            <a:r>
              <a:rPr lang="en-US" dirty="0" err="1" smtClean="0"/>
              <a:t>putea</a:t>
            </a:r>
            <a:r>
              <a:rPr lang="en-US" dirty="0" smtClean="0"/>
              <a:t> </a:t>
            </a:r>
            <a:r>
              <a:rPr lang="en-US" dirty="0" err="1" smtClean="0"/>
              <a:t>fi</a:t>
            </a:r>
            <a:r>
              <a:rPr lang="en-US" dirty="0" smtClean="0"/>
              <a:t> </a:t>
            </a:r>
            <a:r>
              <a:rPr lang="en-US" dirty="0" err="1" smtClean="0"/>
              <a:t>trecute</a:t>
            </a:r>
            <a:r>
              <a:rPr lang="en-US" dirty="0" smtClean="0"/>
              <a:t>, </a:t>
            </a:r>
            <a:r>
              <a:rPr lang="en-US" dirty="0" err="1" smtClean="0"/>
              <a:t>pentru</a:t>
            </a:r>
            <a:r>
              <a:rPr lang="en-US" dirty="0" smtClean="0"/>
              <a:t> un </a:t>
            </a:r>
            <a:r>
              <a:rPr lang="en-US" dirty="0" err="1" smtClean="0"/>
              <a:t>utilizator</a:t>
            </a:r>
            <a:r>
              <a:rPr lang="en-US" dirty="0" smtClean="0"/>
              <a:t> </a:t>
            </a:r>
            <a:r>
              <a:rPr lang="en-US" dirty="0" err="1" smtClean="0"/>
              <a:t>avansat</a:t>
            </a:r>
            <a:r>
              <a:rPr lang="en-US" dirty="0" smtClean="0"/>
              <a:t>, </a:t>
            </a:r>
            <a:r>
              <a:rPr lang="en-US" dirty="0" err="1" smtClean="0"/>
              <a:t>optiunile</a:t>
            </a:r>
            <a:r>
              <a:rPr lang="en-US" dirty="0" smtClean="0"/>
              <a:t> </a:t>
            </a:r>
            <a:r>
              <a:rPr lang="en-US" dirty="0" err="1" smtClean="0"/>
              <a:t>destul</a:t>
            </a:r>
            <a:r>
              <a:rPr lang="en-US" dirty="0" smtClean="0"/>
              <a:t> de </a:t>
            </a:r>
            <a:r>
              <a:rPr lang="en-US" dirty="0" err="1" smtClean="0"/>
              <a:t>sarace</a:t>
            </a:r>
            <a:r>
              <a:rPr lang="en-US" dirty="0" smtClean="0"/>
              <a:t> (</a:t>
            </a:r>
            <a:r>
              <a:rPr lang="en-US" dirty="0" err="1" smtClean="0"/>
              <a:t>programul</a:t>
            </a:r>
            <a:r>
              <a:rPr lang="en-US" dirty="0" smtClean="0"/>
              <a:t> nu </a:t>
            </a:r>
            <a:r>
              <a:rPr lang="en-US" dirty="0" err="1" smtClean="0"/>
              <a:t>este</a:t>
            </a:r>
            <a:r>
              <a:rPr lang="en-US" dirty="0" smtClean="0"/>
              <a:t> </a:t>
            </a:r>
            <a:r>
              <a:rPr lang="en-US" dirty="0" err="1" smtClean="0"/>
              <a:t>foarte</a:t>
            </a:r>
            <a:r>
              <a:rPr lang="en-US" dirty="0" smtClean="0"/>
              <a:t> </a:t>
            </a:r>
            <a:r>
              <a:rPr lang="en-US" dirty="0" err="1" smtClean="0"/>
              <a:t>flexibil</a:t>
            </a:r>
            <a:r>
              <a:rPr lang="en-US" dirty="0" smtClean="0"/>
              <a:t>).</a:t>
            </a:r>
          </a:p>
          <a:p>
            <a:r>
              <a:rPr lang="en-US" dirty="0" smtClean="0"/>
              <a:t>         </a:t>
            </a:r>
            <a:r>
              <a:rPr lang="en-US" dirty="0" err="1" smtClean="0"/>
              <a:t>Poate</a:t>
            </a:r>
            <a:r>
              <a:rPr lang="en-US" dirty="0" smtClean="0"/>
              <a:t> </a:t>
            </a:r>
            <a:r>
              <a:rPr lang="en-US" dirty="0" err="1" smtClean="0"/>
              <a:t>fi</a:t>
            </a:r>
            <a:r>
              <a:rPr lang="en-US" dirty="0" smtClean="0"/>
              <a:t> </a:t>
            </a:r>
            <a:r>
              <a:rPr lang="en-US" dirty="0" err="1" smtClean="0"/>
              <a:t>considerata</a:t>
            </a:r>
            <a:r>
              <a:rPr lang="en-US" dirty="0" smtClean="0"/>
              <a:t> </a:t>
            </a:r>
            <a:r>
              <a:rPr lang="en-US" dirty="0" err="1" smtClean="0"/>
              <a:t>optiunea</a:t>
            </a:r>
            <a:r>
              <a:rPr lang="en-US" dirty="0" smtClean="0"/>
              <a:t> </a:t>
            </a:r>
            <a:r>
              <a:rPr lang="en-US" dirty="0" err="1" smtClean="0"/>
              <a:t>ideala</a:t>
            </a:r>
            <a:r>
              <a:rPr lang="en-US" dirty="0" smtClean="0"/>
              <a:t> </a:t>
            </a:r>
            <a:r>
              <a:rPr lang="en-US" dirty="0" err="1" smtClean="0"/>
              <a:t>pentru</a:t>
            </a:r>
            <a:r>
              <a:rPr lang="en-US" dirty="0" smtClean="0"/>
              <a:t> un </a:t>
            </a:r>
            <a:r>
              <a:rPr lang="en-US" dirty="0" err="1" smtClean="0"/>
              <a:t>utilizator</a:t>
            </a:r>
            <a:r>
              <a:rPr lang="en-US" dirty="0" smtClean="0"/>
              <a:t> </a:t>
            </a:r>
            <a:r>
              <a:rPr lang="en-US" dirty="0" err="1" smtClean="0"/>
              <a:t>casnic</a:t>
            </a:r>
            <a:r>
              <a:rPr lang="en-US" dirty="0" smtClean="0"/>
              <a:t> </a:t>
            </a:r>
            <a:r>
              <a:rPr lang="en-US" dirty="0" err="1" smtClean="0"/>
              <a:t>obisnuit</a:t>
            </a:r>
            <a:r>
              <a:rPr lang="en-US" dirty="0" smtClean="0"/>
              <a:t>, </a:t>
            </a:r>
            <a:r>
              <a:rPr lang="en-US" dirty="0" err="1" smtClean="0"/>
              <a:t>nepretentios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625B9-9D40-477B-BE8E-782F348C816C}" type="slidenum">
              <a:rPr lang="ru-RU" smtClean="0"/>
              <a:t>13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10.04.2017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rusuciprian.wordpress.com/2012/10/16/microsoft-security-essentials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hyperlink" Target="https://rusuciprian.files.wordpress.com/2012/07/microsoft_security_essentials_2012_anti-virus_software.jpg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0034" y="714356"/>
            <a:ext cx="8286808" cy="1214446"/>
          </a:xfrm>
        </p:spPr>
        <p:txBody>
          <a:bodyPr/>
          <a:lstStyle/>
          <a:p>
            <a:r>
              <a:rPr lang="en-US" dirty="0" err="1" smtClean="0">
                <a:solidFill>
                  <a:schemeClr val="accent4">
                    <a:lumMod val="50000"/>
                  </a:schemeClr>
                </a:solidFill>
              </a:rPr>
              <a:t>Securitatea</a:t>
            </a: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4">
                    <a:lumMod val="50000"/>
                  </a:schemeClr>
                </a:solidFill>
              </a:rPr>
              <a:t>cybernetica</a:t>
            </a: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 in </a:t>
            </a:r>
            <a:r>
              <a:rPr lang="en-US" dirty="0" err="1" smtClean="0">
                <a:solidFill>
                  <a:schemeClr val="accent4">
                    <a:lumMod val="50000"/>
                  </a:schemeClr>
                </a:solidFill>
              </a:rPr>
              <a:t>bibliotecile</a:t>
            </a: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4">
                    <a:lumMod val="50000"/>
                  </a:schemeClr>
                </a:solidFill>
              </a:rPr>
              <a:t>publice</a:t>
            </a: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.</a:t>
            </a:r>
            <a:endParaRPr lang="ru-RU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 u="sng" dirty="0" smtClean="0">
                <a:solidFill>
                  <a:srgbClr val="00B050"/>
                </a:solidFill>
                <a:hlinkClick r:id="rId3"/>
              </a:rPr>
              <a:t>Microsoft Security Essentials</a:t>
            </a:r>
            <a:r>
              <a:rPr lang="ru-RU" sz="3600" b="1" dirty="0" smtClean="0">
                <a:solidFill>
                  <a:srgbClr val="00B050"/>
                </a:solidFill>
              </a:rPr>
              <a:t/>
            </a:r>
            <a:br>
              <a:rPr lang="ru-RU" sz="3600" b="1" dirty="0" smtClean="0">
                <a:solidFill>
                  <a:srgbClr val="00B050"/>
                </a:solidFill>
              </a:rPr>
            </a:b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pic>
        <p:nvPicPr>
          <p:cNvPr id="4" name="Picture 16" descr="https://rusuciprian.files.wordpress.com/2012/07/microsoft_security_essentials_2012_anti-virus_software.jpg?w=300&amp;h=181">
            <a:hlinkClick r:id="rId4"/>
          </p:cNvPr>
          <p:cNvPicPr/>
          <p:nvPr/>
        </p:nvPicPr>
        <p:blipFill>
          <a:blip r:embed="rId5">
            <a:extLst>
              <a:ext uri="{28A0092B-C50C-407E-A947-70E740481C1C}">
                <a14:useLocalDpi xmlns="" xmlns:wpc="http://schemas.microsoft.com/office/word/2010/wordprocessingCanvas" xmlns:cx="http://schemas.microsoft.com/office/drawing/2014/chartex" xmlns:cx1="http://schemas.microsoft.com/office/drawing/2015/9/8/chartex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1071538" y="3714752"/>
            <a:ext cx="5214974" cy="29384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7901014" cy="1203348"/>
          </a:xfrm>
        </p:spPr>
        <p:txBody>
          <a:bodyPr/>
          <a:lstStyle/>
          <a:p>
            <a:r>
              <a:rPr lang="en-US" dirty="0" err="1" smtClean="0"/>
              <a:t>Instalarea</a:t>
            </a:r>
            <a:r>
              <a:rPr lang="en-US" dirty="0" smtClean="0"/>
              <a:t> </a:t>
            </a:r>
            <a:r>
              <a:rPr lang="en-US" dirty="0" err="1" smtClean="0"/>
              <a:t>antivirusului</a:t>
            </a:r>
            <a:endParaRPr lang="ru-RU" dirty="0"/>
          </a:p>
        </p:txBody>
      </p:sp>
      <p:pic>
        <p:nvPicPr>
          <p:cNvPr id="1030" name="Picture 6" descr="&amp;Kcy;&amp;acy;&amp;rcy;&amp;tcy;&amp;icy;&amp;ncy;&amp;kcy;&amp;icy; &amp;pcy;&amp;ocy; &amp;zcy;&amp;acy;&amp;pcy;&amp;rcy;&amp;ocy;&amp;scy;&amp;ucy; instalare microsoft security essential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1214422"/>
            <a:ext cx="6038850" cy="37814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Pagina</a:t>
            </a:r>
            <a:r>
              <a:rPr lang="en-US" dirty="0" smtClean="0"/>
              <a:t> de </a:t>
            </a:r>
            <a:r>
              <a:rPr lang="en-US" dirty="0" err="1" smtClean="0"/>
              <a:t>pornire</a:t>
            </a:r>
            <a:endParaRPr lang="ru-RU" dirty="0"/>
          </a:p>
        </p:txBody>
      </p:sp>
      <p:pic>
        <p:nvPicPr>
          <p:cNvPr id="19458" name="Picture 2" descr="&amp;Kcy;&amp;acy;&amp;rcy;&amp;tcy;&amp;icy;&amp;ncy;&amp;kcy;&amp;icy; &amp;pcy;&amp;ocy; &amp;zcy;&amp;acy;&amp;pcy;&amp;rcy;&amp;ocy;&amp;scy;&amp;ucy; actualizare microsoft security essential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1214422"/>
            <a:ext cx="7348540" cy="51159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Actualizare</a:t>
            </a:r>
            <a:endParaRPr lang="ru-RU" dirty="0"/>
          </a:p>
        </p:txBody>
      </p:sp>
      <p:pic>
        <p:nvPicPr>
          <p:cNvPr id="18434" name="Picture 2" descr="&amp;Kcy;&amp;acy;&amp;rcy;&amp;tcy;&amp;icy;&amp;ncy;&amp;kcy;&amp;icy; &amp;pcy;&amp;ocy; &amp;zcy;&amp;acy;&amp;pcy;&amp;rcy;&amp;ocy;&amp;scy;&amp;ucy; actualizare microsoft security essential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1428736"/>
            <a:ext cx="6991350" cy="48291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Istoric</a:t>
            </a:r>
            <a:endParaRPr lang="ru-RU" dirty="0"/>
          </a:p>
        </p:txBody>
      </p:sp>
      <p:pic>
        <p:nvPicPr>
          <p:cNvPr id="20484" name="Picture 4" descr="https://rusuciprian.files.wordpress.com/2012/10/mse_carantin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1142984"/>
            <a:ext cx="4857784" cy="54394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</a:t>
            </a:r>
            <a:r>
              <a:rPr lang="ro-RO" dirty="0" smtClean="0"/>
              <a:t>ă</a:t>
            </a:r>
            <a:r>
              <a:rPr lang="en-US" dirty="0" err="1" smtClean="0"/>
              <a:t>ri</a:t>
            </a:r>
            <a:endParaRPr lang="ru-RU" dirty="0"/>
          </a:p>
        </p:txBody>
      </p:sp>
      <p:pic>
        <p:nvPicPr>
          <p:cNvPr id="22532" name="Picture 4" descr="https://rusuciprian.files.wordpress.com/2012/10/mse4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1142984"/>
            <a:ext cx="7543800" cy="52482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s://rusuciprian.files.wordpress.com/2012/10/mse4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785794"/>
            <a:ext cx="8398827" cy="58579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s://rusuciprian.files.wordpress.com/2012/10/mse4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857232"/>
            <a:ext cx="7524750" cy="52197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s://rusuciprian.files.wordpress.com/2012/10/mse4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785794"/>
            <a:ext cx="8252844" cy="57864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s://rusuciprian.files.wordpress.com/2012/10/mse46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1000108"/>
            <a:ext cx="7543800" cy="52578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https://rusuciprian.files.wordpress.com/2012/10/mse4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571480"/>
            <a:ext cx="7581900" cy="52673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428860" y="2928935"/>
            <a:ext cx="4673641" cy="12387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72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Concluzie</a:t>
            </a:r>
            <a:r>
              <a:rPr lang="en-US" sz="7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:</a:t>
            </a:r>
            <a:endParaRPr lang="ru-RU" sz="7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55</TotalTime>
  <Words>566</Words>
  <PresentationFormat>Экран (4:3)</PresentationFormat>
  <Paragraphs>53</Paragraphs>
  <Slides>13</Slides>
  <Notes>13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Апекс</vt:lpstr>
      <vt:lpstr>Слайд 1</vt:lpstr>
      <vt:lpstr>Microsoft Security Essentials  </vt:lpstr>
      <vt:lpstr>Instalarea antivirusului</vt:lpstr>
      <vt:lpstr>Pagina de pornire</vt:lpstr>
      <vt:lpstr>Actualizare</vt:lpstr>
      <vt:lpstr>Istoric</vt:lpstr>
      <vt:lpstr>Setări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Security Essentials Microsoft Security Essentials – antivirus de la Microsoft </dc:title>
  <dc:creator>user</dc:creator>
  <cp:lastModifiedBy>user</cp:lastModifiedBy>
  <cp:revision>7</cp:revision>
  <dcterms:created xsi:type="dcterms:W3CDTF">2017-04-10T17:12:14Z</dcterms:created>
  <dcterms:modified xsi:type="dcterms:W3CDTF">2017-04-10T18:17:49Z</dcterms:modified>
</cp:coreProperties>
</file>