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597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96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620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887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939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149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25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383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883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679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5614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B073-011B-4C76-A8FF-776FC2722025}" type="datetimeFigureOut">
              <a:rPr lang="ro-RO" smtClean="0"/>
              <a:t>06.04.2020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CBB0-D99C-4810-9F73-DA7B7330D2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884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0967" y="1844824"/>
            <a:ext cx="780694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ZOOM </a:t>
            </a:r>
          </a:p>
          <a:p>
            <a:pPr algn="ctr"/>
            <a:r>
              <a:rPr lang="ro-RO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platformă </a:t>
            </a:r>
            <a:r>
              <a:rPr lang="ro-RO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instruire </a:t>
            </a:r>
            <a:r>
              <a:rPr lang="ro-RO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online</a:t>
            </a:r>
          </a:p>
          <a:p>
            <a:pPr algn="ctr"/>
            <a:r>
              <a:rPr lang="ro-RO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(tutorial)</a:t>
            </a:r>
          </a:p>
        </p:txBody>
      </p:sp>
      <p:sp>
        <p:nvSpPr>
          <p:cNvPr id="3" name="Dreptunghi 2"/>
          <p:cNvSpPr/>
          <p:nvPr/>
        </p:nvSpPr>
        <p:spPr>
          <a:xfrm>
            <a:off x="1187624" y="33265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BIBLIOTECA  NAȚIONALĂ A REPUBLICII MOLDOVA</a:t>
            </a:r>
          </a:p>
          <a:p>
            <a:pPr algn="ctr"/>
            <a:r>
              <a:rPr lang="ro-RO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Centrul de Formare Profesională Continuă în Biblioteconomie și Științe ale Informării</a:t>
            </a:r>
          </a:p>
        </p:txBody>
      </p:sp>
      <p:pic>
        <p:nvPicPr>
          <p:cNvPr id="4" name="I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0694"/>
            <a:ext cx="591376" cy="578025"/>
          </a:xfrm>
          <a:prstGeom prst="rect">
            <a:avLst/>
          </a:prstGeom>
          <a:noFill/>
        </p:spPr>
      </p:pic>
      <p:sp>
        <p:nvSpPr>
          <p:cNvPr id="5" name="CasetăText 4"/>
          <p:cNvSpPr txBox="1"/>
          <p:nvPr/>
        </p:nvSpPr>
        <p:spPr>
          <a:xfrm>
            <a:off x="5075335" y="4675983"/>
            <a:ext cx="3552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Elaborat: </a:t>
            </a:r>
            <a:r>
              <a:rPr lang="ro-RO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Lilia Povestca, </a:t>
            </a:r>
          </a:p>
          <a:p>
            <a:r>
              <a:rPr lang="ro-RO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specialist principal, CFPC</a:t>
            </a:r>
          </a:p>
          <a:p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lpovestca@bnrm.md</a:t>
            </a:r>
          </a:p>
        </p:txBody>
      </p:sp>
      <p:sp>
        <p:nvSpPr>
          <p:cNvPr id="6" name="AutoShape 2" descr="ZOOM Cloud Meetings Android -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6555"/>
            <a:ext cx="295232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10" y="5785837"/>
            <a:ext cx="1213801" cy="71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041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2819567" y="461832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9.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Download</a:t>
            </a:r>
            <a:endParaRPr lang="ro-RO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6944" cy="51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2908070" y="548680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9.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 In</a:t>
            </a:r>
            <a:endParaRPr lang="ro-RO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52927" cy="51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611561" y="2606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10. 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Introduceți adresa de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parola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Keep me signed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și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 In</a:t>
            </a:r>
            <a:endParaRPr lang="ro-RO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0399"/>
            <a:ext cx="8752314" cy="49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1920845" y="692695"/>
            <a:ext cx="541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Sunteți conectat la platforma ZOOM</a:t>
            </a:r>
            <a:endParaRPr lang="ro-R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8" y="2336818"/>
            <a:ext cx="13811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3" y="3814844"/>
            <a:ext cx="14382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8" y="764704"/>
            <a:ext cx="17240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8" y="5202280"/>
            <a:ext cx="16097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1327241" y="303039"/>
            <a:ext cx="669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Patru butoane ce oferă patru opțiuni diferite:</a:t>
            </a:r>
            <a:endParaRPr lang="ro-RO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2339752" y="1467792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de a crea o lecție video</a:t>
            </a:r>
            <a:endParaRPr lang="ro-R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2339752" y="287274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de a vă alătura unei </a:t>
            </a:r>
            <a:r>
              <a:rPr lang="ro-RO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ntrevederi existente</a:t>
            </a:r>
            <a:endParaRPr lang="ro-R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2339752" y="4293095"/>
            <a:ext cx="601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de a vă programa viitoarele întrevederi</a:t>
            </a:r>
            <a:endParaRPr lang="ro-R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2339752" y="5733447"/>
            <a:ext cx="522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să partajați ecranul dispozitivului</a:t>
            </a:r>
            <a:endParaRPr lang="ro-R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9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08643"/>
            <a:ext cx="1008111" cy="11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 2"/>
          <p:cNvSpPr/>
          <p:nvPr/>
        </p:nvSpPr>
        <p:spPr>
          <a:xfrm>
            <a:off x="1475656" y="40466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Accesați și vă alăturați </a:t>
            </a:r>
            <a:r>
              <a:rPr lang="ro-RO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unei întrevederi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existente.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Introduceți ID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(pe care l-ați primit de la persoana care inițiază o ședință video). Click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Join. </a:t>
            </a:r>
            <a:endParaRPr lang="ro-RO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71633"/>
            <a:ext cx="8496943" cy="49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7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8591302" cy="51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/>
          <p:cNvSpPr/>
          <p:nvPr/>
        </p:nvSpPr>
        <p:spPr>
          <a:xfrm>
            <a:off x="395536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Introduceți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parola </a:t>
            </a:r>
            <a:r>
              <a:rPr lang="ro-RO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(pe care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ați primit-o </a:t>
            </a:r>
            <a:r>
              <a:rPr lang="ro-RO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la persoana care inițiază o ședință video). Click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Join Meeting. </a:t>
            </a:r>
            <a:endParaRPr lang="ro-RO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9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/>
          <p:cNvSpPr txBox="1"/>
          <p:nvPr/>
        </p:nvSpPr>
        <p:spPr>
          <a:xfrm>
            <a:off x="994020" y="1052736"/>
            <a:ext cx="7534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Detaliat despre utilizarea platformei ZOOM </a:t>
            </a:r>
          </a:p>
          <a:p>
            <a:pPr algn="ctr"/>
            <a:r>
              <a:rPr lang="ro-RO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accesați: </a:t>
            </a:r>
            <a:r>
              <a:rPr lang="ro-R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ro-RO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://youtu.be/-yu2QGe8rEA</a:t>
            </a:r>
          </a:p>
          <a:p>
            <a:pPr algn="ctr"/>
            <a:endParaRPr lang="ro-RO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3040252" y="5085184"/>
            <a:ext cx="344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 urăm succes!</a:t>
            </a:r>
            <a:endParaRPr lang="ro-RO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tăText 1"/>
          <p:cNvSpPr txBox="1"/>
          <p:nvPr/>
        </p:nvSpPr>
        <p:spPr>
          <a:xfrm>
            <a:off x="717579" y="2996952"/>
            <a:ext cx="8087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 recomandăm </a:t>
            </a:r>
          </a:p>
          <a:p>
            <a:pPr algn="ctr"/>
            <a:r>
              <a:rPr lang="ro-RO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să creați un cont și să experimentați cu opțiunile pe care le oferă pentru a vă obișnui</a:t>
            </a:r>
            <a:endParaRPr lang="ro-RO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4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014850" y="764704"/>
            <a:ext cx="51507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Platforma ZOOM permite:</a:t>
            </a:r>
          </a:p>
          <a:p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1203812" y="1423004"/>
            <a:ext cx="65004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păstrarea contactului uman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întâlniri </a:t>
            </a:r>
            <a:r>
              <a:rPr lang="ro-RO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până la 100 de participanți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o-RO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rogramări lecții video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o-RO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urata sesiunii – 40 min</a:t>
            </a:r>
            <a:endParaRPr lang="ro-RO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4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4" y="1628800"/>
            <a:ext cx="8796445" cy="494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tăText 2"/>
          <p:cNvSpPr txBox="1"/>
          <p:nvPr/>
        </p:nvSpPr>
        <p:spPr>
          <a:xfrm>
            <a:off x="422595" y="476671"/>
            <a:ext cx="842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1.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Conectați-vă la</a:t>
            </a:r>
            <a:r>
              <a:rPr lang="vi-VN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platforma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ZOOM din Internet </a:t>
            </a:r>
            <a:r>
              <a:rPr lang="vi-VN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2.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Accesați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 up for Free</a:t>
            </a:r>
            <a:endParaRPr lang="ro-RO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0921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251520" y="332656"/>
            <a:ext cx="8557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3. </a:t>
            </a:r>
            <a:r>
              <a:rPr lang="ro-RO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ntroduceți adresa de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și accesați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 Up</a:t>
            </a:r>
          </a:p>
          <a:p>
            <a:r>
              <a:rPr lang="ro-RO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4.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Veți primi pe e-mail mesaj pentru confirmare.</a:t>
            </a:r>
            <a:endParaRPr lang="ro-R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8114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/>
          <p:cNvSpPr txBox="1"/>
          <p:nvPr/>
        </p:nvSpPr>
        <p:spPr>
          <a:xfrm>
            <a:off x="360513" y="29095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5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Completați casetele: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Nume, Prenume, Parola, Confirmarea parolei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și accesați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Continue</a:t>
            </a:r>
            <a:endParaRPr lang="ro-RO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4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40960" cy="535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836718" y="570887"/>
            <a:ext cx="761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6.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Bifa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ți 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not a robot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și click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Skip this step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2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1"/>
            <a:ext cx="85689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1950161" y="548680"/>
            <a:ext cx="5315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7.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Click pe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 to My Account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56985" cy="51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2892630" y="475686"/>
            <a:ext cx="343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Ați creat contul ZOOM</a:t>
            </a:r>
            <a:endParaRPr lang="ro-R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08314" cy="53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1859177" y="414798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Pasul 8. Descărcați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aplicația ZOOM</a:t>
            </a:r>
            <a:endParaRPr lang="ro-R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301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Temă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Пользователь Windows</dc:creator>
  <cp:lastModifiedBy>Windows User</cp:lastModifiedBy>
  <cp:revision>44</cp:revision>
  <dcterms:created xsi:type="dcterms:W3CDTF">2020-04-01T11:41:52Z</dcterms:created>
  <dcterms:modified xsi:type="dcterms:W3CDTF">2020-04-06T11:35:56Z</dcterms:modified>
</cp:coreProperties>
</file>