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3" r:id="rId16"/>
    <p:sldId id="274" r:id="rId17"/>
    <p:sldId id="270" r:id="rId18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 smtClean="0"/>
              <a:t>Clic pentru a edita stilul de subtitlu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B073-011B-4C76-A8FF-776FC2722025}" type="datetimeFigureOut">
              <a:rPr lang="ro-RO" smtClean="0"/>
              <a:t>06.04.2020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BCBB0-D99C-4810-9F73-DA7B7330D23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55970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B073-011B-4C76-A8FF-776FC2722025}" type="datetimeFigureOut">
              <a:rPr lang="ro-RO" smtClean="0"/>
              <a:t>06.04.2020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BCBB0-D99C-4810-9F73-DA7B7330D23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0964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B073-011B-4C76-A8FF-776FC2722025}" type="datetimeFigureOut">
              <a:rPr lang="ro-RO" smtClean="0"/>
              <a:t>06.04.2020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BCBB0-D99C-4810-9F73-DA7B7330D23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46204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B073-011B-4C76-A8FF-776FC2722025}" type="datetimeFigureOut">
              <a:rPr lang="ro-RO" smtClean="0"/>
              <a:t>06.04.2020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BCBB0-D99C-4810-9F73-DA7B7330D23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78876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B073-011B-4C76-A8FF-776FC2722025}" type="datetimeFigureOut">
              <a:rPr lang="ro-RO" smtClean="0"/>
              <a:t>06.04.2020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BCBB0-D99C-4810-9F73-DA7B7330D23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39392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B073-011B-4C76-A8FF-776FC2722025}" type="datetimeFigureOut">
              <a:rPr lang="ro-RO" smtClean="0"/>
              <a:t>06.04.2020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BCBB0-D99C-4810-9F73-DA7B7330D23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71497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B073-011B-4C76-A8FF-776FC2722025}" type="datetimeFigureOut">
              <a:rPr lang="ro-RO" smtClean="0"/>
              <a:t>06.04.2020</a:t>
            </a:fld>
            <a:endParaRPr lang="ro-RO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BCBB0-D99C-4810-9F73-DA7B7330D23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82572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B073-011B-4C76-A8FF-776FC2722025}" type="datetimeFigureOut">
              <a:rPr lang="ro-RO" smtClean="0"/>
              <a:t>06.04.2020</a:t>
            </a:fld>
            <a:endParaRPr lang="ro-RO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BCBB0-D99C-4810-9F73-DA7B7330D23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13839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B073-011B-4C76-A8FF-776FC2722025}" type="datetimeFigureOut">
              <a:rPr lang="ro-RO" smtClean="0"/>
              <a:t>06.04.2020</a:t>
            </a:fld>
            <a:endParaRPr lang="ro-RO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BCBB0-D99C-4810-9F73-DA7B7330D23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48839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B073-011B-4C76-A8FF-776FC2722025}" type="datetimeFigureOut">
              <a:rPr lang="ro-RO" smtClean="0"/>
              <a:t>06.04.2020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BCBB0-D99C-4810-9F73-DA7B7330D23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66790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B073-011B-4C76-A8FF-776FC2722025}" type="datetimeFigureOut">
              <a:rPr lang="ro-RO" smtClean="0"/>
              <a:t>06.04.2020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BCBB0-D99C-4810-9F73-DA7B7330D23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56149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2B073-011B-4C76-A8FF-776FC2722025}" type="datetimeFigureOut">
              <a:rPr lang="ro-RO" smtClean="0"/>
              <a:t>06.04.2020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BCBB0-D99C-4810-9F73-DA7B7330D23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8884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reptunghi 1"/>
          <p:cNvSpPr/>
          <p:nvPr/>
        </p:nvSpPr>
        <p:spPr>
          <a:xfrm>
            <a:off x="820967" y="1844824"/>
            <a:ext cx="7806944" cy="2092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ZOOM </a:t>
            </a:r>
          </a:p>
          <a:p>
            <a:pPr algn="ctr"/>
            <a:r>
              <a:rPr lang="ro-RO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platformă </a:t>
            </a:r>
            <a:r>
              <a:rPr lang="ro-RO" sz="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 instruire </a:t>
            </a:r>
            <a:r>
              <a:rPr lang="ro-RO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online</a:t>
            </a:r>
          </a:p>
          <a:p>
            <a:pPr algn="ctr"/>
            <a:r>
              <a:rPr lang="ro-RO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(tutorial)</a:t>
            </a:r>
          </a:p>
        </p:txBody>
      </p:sp>
      <p:sp>
        <p:nvSpPr>
          <p:cNvPr id="3" name="Dreptunghi 2"/>
          <p:cNvSpPr/>
          <p:nvPr/>
        </p:nvSpPr>
        <p:spPr>
          <a:xfrm>
            <a:off x="1187624" y="332656"/>
            <a:ext cx="6840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BIBLIOTECA  NAȚIONALĂ A REPUBLICII MOLDOVA</a:t>
            </a:r>
          </a:p>
          <a:p>
            <a:pPr algn="ctr"/>
            <a:r>
              <a:rPr lang="ro-RO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Centrul de Formare Profesională Continuă în Biblioteconomie și Științe ale Informării</a:t>
            </a:r>
          </a:p>
        </p:txBody>
      </p:sp>
      <p:pic>
        <p:nvPicPr>
          <p:cNvPr id="4" name="Imagin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0694"/>
            <a:ext cx="591376" cy="578025"/>
          </a:xfrm>
          <a:prstGeom prst="rect">
            <a:avLst/>
          </a:prstGeom>
          <a:noFill/>
        </p:spPr>
      </p:pic>
      <p:sp>
        <p:nvSpPr>
          <p:cNvPr id="5" name="CasetăText 4"/>
          <p:cNvSpPr txBox="1"/>
          <p:nvPr/>
        </p:nvSpPr>
        <p:spPr>
          <a:xfrm>
            <a:off x="5075335" y="4675983"/>
            <a:ext cx="35525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Elaborat: </a:t>
            </a:r>
            <a:r>
              <a:rPr lang="ro-RO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Lilia Povestca, </a:t>
            </a:r>
          </a:p>
          <a:p>
            <a:r>
              <a:rPr lang="ro-RO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specialist principal, CFPC</a:t>
            </a:r>
          </a:p>
          <a:p>
            <a:r>
              <a:rPr lang="ro-RO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Email: </a:t>
            </a:r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lpovestca@bnrm.md</a:t>
            </a:r>
          </a:p>
        </p:txBody>
      </p:sp>
      <p:sp>
        <p:nvSpPr>
          <p:cNvPr id="6" name="AutoShape 2" descr="ZOOM Cloud Meetings Android -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226555"/>
            <a:ext cx="2952328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110" y="5785837"/>
            <a:ext cx="1213801" cy="710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7041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64096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tăText 1"/>
          <p:cNvSpPr txBox="1"/>
          <p:nvPr/>
        </p:nvSpPr>
        <p:spPr>
          <a:xfrm>
            <a:off x="2819567" y="461832"/>
            <a:ext cx="3720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Pasul 9.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Click</a:t>
            </a:r>
            <a:r>
              <a:rPr lang="ro-RO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Download</a:t>
            </a:r>
            <a:endParaRPr lang="ro-RO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36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496944" cy="512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tăText 1"/>
          <p:cNvSpPr txBox="1"/>
          <p:nvPr/>
        </p:nvSpPr>
        <p:spPr>
          <a:xfrm>
            <a:off x="2908070" y="548680"/>
            <a:ext cx="3275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Pasul 9.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Click</a:t>
            </a:r>
            <a:r>
              <a:rPr lang="ro-RO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Sing In</a:t>
            </a:r>
            <a:endParaRPr lang="ro-RO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82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352927" cy="518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tăText 1"/>
          <p:cNvSpPr txBox="1"/>
          <p:nvPr/>
        </p:nvSpPr>
        <p:spPr>
          <a:xfrm>
            <a:off x="611561" y="260648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Pasul 10. 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Introduceți adresa de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e-mail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parola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o-RO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Click</a:t>
            </a:r>
            <a:r>
              <a:rPr lang="ro-RO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Keep me signed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și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Sing In</a:t>
            </a:r>
            <a:endParaRPr lang="ro-RO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39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0399"/>
            <a:ext cx="8752314" cy="492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tăText 1"/>
          <p:cNvSpPr txBox="1"/>
          <p:nvPr/>
        </p:nvSpPr>
        <p:spPr>
          <a:xfrm>
            <a:off x="1920845" y="692695"/>
            <a:ext cx="5413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Sunteți conectat la platforma ZOOM</a:t>
            </a:r>
            <a:endParaRPr lang="ro-RO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2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78" y="2336818"/>
            <a:ext cx="1381125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03" y="3814844"/>
            <a:ext cx="1438275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28" y="764704"/>
            <a:ext cx="1724025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78" y="5202280"/>
            <a:ext cx="160972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tăText 1"/>
          <p:cNvSpPr txBox="1"/>
          <p:nvPr/>
        </p:nvSpPr>
        <p:spPr>
          <a:xfrm>
            <a:off x="1327241" y="303039"/>
            <a:ext cx="6694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Patru butoane ce oferă patru opțiuni diferite:</a:t>
            </a:r>
            <a:endParaRPr lang="ro-RO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setăText 2"/>
          <p:cNvSpPr txBox="1"/>
          <p:nvPr/>
        </p:nvSpPr>
        <p:spPr>
          <a:xfrm>
            <a:off x="2339752" y="1467792"/>
            <a:ext cx="3740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de a crea o lecție video</a:t>
            </a:r>
            <a:endParaRPr lang="ro-RO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setăText 3"/>
          <p:cNvSpPr txBox="1"/>
          <p:nvPr/>
        </p:nvSpPr>
        <p:spPr>
          <a:xfrm>
            <a:off x="2339752" y="2872747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de a vă alătura unei </a:t>
            </a:r>
            <a:r>
              <a:rPr lang="ro-RO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î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ntrevederi existente</a:t>
            </a:r>
            <a:endParaRPr lang="ro-RO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setăText 4"/>
          <p:cNvSpPr txBox="1"/>
          <p:nvPr/>
        </p:nvSpPr>
        <p:spPr>
          <a:xfrm>
            <a:off x="2339752" y="4293095"/>
            <a:ext cx="6016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de a vă programa viitoarele întrevederi</a:t>
            </a:r>
            <a:endParaRPr lang="ro-RO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setăText 5"/>
          <p:cNvSpPr txBox="1"/>
          <p:nvPr/>
        </p:nvSpPr>
        <p:spPr>
          <a:xfrm>
            <a:off x="2339752" y="5733447"/>
            <a:ext cx="5224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să partajați ecranul dispozitivului</a:t>
            </a:r>
            <a:endParaRPr lang="ro-RO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799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08643"/>
            <a:ext cx="1008111" cy="11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reptunghi 2"/>
          <p:cNvSpPr/>
          <p:nvPr/>
        </p:nvSpPr>
        <p:spPr>
          <a:xfrm>
            <a:off x="1475656" y="404664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Accesați și vă alăturați </a:t>
            </a:r>
            <a:r>
              <a:rPr lang="ro-RO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unei întrevederi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existente.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Introduceți ID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(pe care l-ați primit de la persoana care inițiază o ședință video). Click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Join. </a:t>
            </a:r>
            <a:endParaRPr lang="ro-RO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771633"/>
            <a:ext cx="8496943" cy="492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4748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59"/>
            <a:ext cx="8591302" cy="517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reptunghi 1"/>
          <p:cNvSpPr/>
          <p:nvPr/>
        </p:nvSpPr>
        <p:spPr>
          <a:xfrm>
            <a:off x="395536" y="260648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Introduceți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parola </a:t>
            </a:r>
            <a:r>
              <a:rPr lang="ro-RO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(pe care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ați primit-o </a:t>
            </a:r>
            <a:r>
              <a:rPr lang="ro-RO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 la persoana care inițiază o ședință video). Click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Join Meeting. </a:t>
            </a:r>
            <a:endParaRPr lang="ro-RO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096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tăText 2"/>
          <p:cNvSpPr txBox="1"/>
          <p:nvPr/>
        </p:nvSpPr>
        <p:spPr>
          <a:xfrm>
            <a:off x="994020" y="1052736"/>
            <a:ext cx="753443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Detaliat despre utilizarea platformei ZOOM </a:t>
            </a:r>
          </a:p>
          <a:p>
            <a:pPr algn="ctr"/>
            <a:r>
              <a:rPr lang="ro-RO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accesați: </a:t>
            </a:r>
            <a:r>
              <a:rPr lang="ro-RO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https</a:t>
            </a:r>
            <a:r>
              <a:rPr lang="ro-RO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://youtu.be/-yu2QGe8rEA</a:t>
            </a:r>
          </a:p>
          <a:p>
            <a:pPr algn="ctr"/>
            <a:endParaRPr lang="ro-RO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setăText 3"/>
          <p:cNvSpPr txBox="1"/>
          <p:nvPr/>
        </p:nvSpPr>
        <p:spPr>
          <a:xfrm>
            <a:off x="3040252" y="5085184"/>
            <a:ext cx="3441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Vă urăm succes!</a:t>
            </a:r>
            <a:endParaRPr lang="ro-RO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setăText 1"/>
          <p:cNvSpPr txBox="1"/>
          <p:nvPr/>
        </p:nvSpPr>
        <p:spPr>
          <a:xfrm>
            <a:off x="717579" y="2996952"/>
            <a:ext cx="80873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Vă recomandăm </a:t>
            </a:r>
          </a:p>
          <a:p>
            <a:pPr algn="ctr"/>
            <a:r>
              <a:rPr lang="ro-RO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să creați un cont și să experimentați cu opțiunile pe care le oferă pentru a vă obișnui</a:t>
            </a:r>
            <a:endParaRPr lang="ro-RO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544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tăText 1"/>
          <p:cNvSpPr txBox="1"/>
          <p:nvPr/>
        </p:nvSpPr>
        <p:spPr>
          <a:xfrm>
            <a:off x="2014850" y="764704"/>
            <a:ext cx="515076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Platforma ZOOM permite:</a:t>
            </a:r>
          </a:p>
          <a:p>
            <a:endParaRPr lang="ro-RO" dirty="0"/>
          </a:p>
        </p:txBody>
      </p:sp>
      <p:sp>
        <p:nvSpPr>
          <p:cNvPr id="3" name="CasetăText 2"/>
          <p:cNvSpPr txBox="1"/>
          <p:nvPr/>
        </p:nvSpPr>
        <p:spPr>
          <a:xfrm>
            <a:off x="1203812" y="1423004"/>
            <a:ext cx="650049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o-RO" sz="3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§"/>
            </a:pPr>
            <a:r>
              <a:rPr lang="ro-RO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păstrarea contactului uman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o-RO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întâlniri </a:t>
            </a:r>
            <a:r>
              <a:rPr lang="ro-RO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online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o-RO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până la 100 de participanți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o-RO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ro-RO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rogramări lecții video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o-RO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o-RO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urata sesiunii – 40 min</a:t>
            </a:r>
            <a:endParaRPr lang="ro-RO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943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74" y="1628800"/>
            <a:ext cx="8796445" cy="4945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tăText 2"/>
          <p:cNvSpPr txBox="1"/>
          <p:nvPr/>
        </p:nvSpPr>
        <p:spPr>
          <a:xfrm>
            <a:off x="422595" y="476671"/>
            <a:ext cx="8420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Pasul 1.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Conectați-vă la</a:t>
            </a:r>
            <a:r>
              <a:rPr lang="vi-VN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platforma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ZOOM din Internet </a:t>
            </a:r>
            <a:r>
              <a:rPr lang="vi-VN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o-RO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Pasul 2.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Accesați</a:t>
            </a:r>
            <a:r>
              <a:rPr lang="ro-RO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Sing up for Free</a:t>
            </a:r>
            <a:endParaRPr lang="ro-RO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0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709217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tăText 1"/>
          <p:cNvSpPr txBox="1"/>
          <p:nvPr/>
        </p:nvSpPr>
        <p:spPr>
          <a:xfrm>
            <a:off x="251520" y="332656"/>
            <a:ext cx="8557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Pasul 3. </a:t>
            </a:r>
            <a:r>
              <a:rPr lang="ro-RO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ntroduceți adresa de</a:t>
            </a:r>
            <a:r>
              <a:rPr lang="ro-RO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e-mail</a:t>
            </a:r>
            <a:r>
              <a:rPr lang="ro-RO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și accesați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Sing Up</a:t>
            </a:r>
          </a:p>
          <a:p>
            <a:r>
              <a:rPr lang="ro-RO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Pasul 4.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Veți primi pe e-mail mesaj pentru confirmare.</a:t>
            </a:r>
            <a:endParaRPr lang="ro-RO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025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581141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tăText 2"/>
          <p:cNvSpPr txBox="1"/>
          <p:nvPr/>
        </p:nvSpPr>
        <p:spPr>
          <a:xfrm>
            <a:off x="360513" y="290957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Pasul 5</a:t>
            </a:r>
            <a:r>
              <a:rPr lang="ro-RO" sz="24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Completați casetele: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Nume, Prenume, Parola, Confirmarea parolei</a:t>
            </a:r>
            <a:r>
              <a:rPr lang="ro-RO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și accesați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Continue</a:t>
            </a:r>
            <a:endParaRPr lang="ro-RO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242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640960" cy="535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tăText 1"/>
          <p:cNvSpPr txBox="1"/>
          <p:nvPr/>
        </p:nvSpPr>
        <p:spPr>
          <a:xfrm>
            <a:off x="836718" y="570887"/>
            <a:ext cx="7614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Pasul 6. 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Bifa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ți 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not a robot</a:t>
            </a:r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și click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Skip this step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426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1"/>
            <a:ext cx="856895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tăText 1"/>
          <p:cNvSpPr txBox="1"/>
          <p:nvPr/>
        </p:nvSpPr>
        <p:spPr>
          <a:xfrm>
            <a:off x="1950161" y="548680"/>
            <a:ext cx="5315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Pasul 7.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Click pe 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 to My Account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33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268760"/>
            <a:ext cx="8856985" cy="519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tăText 1"/>
          <p:cNvSpPr txBox="1"/>
          <p:nvPr/>
        </p:nvSpPr>
        <p:spPr>
          <a:xfrm>
            <a:off x="2892630" y="475686"/>
            <a:ext cx="3430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Ați creat contul ZOOM</a:t>
            </a:r>
            <a:endParaRPr lang="ro-RO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608314" cy="537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tăText 1"/>
          <p:cNvSpPr txBox="1"/>
          <p:nvPr/>
        </p:nvSpPr>
        <p:spPr>
          <a:xfrm>
            <a:off x="1859177" y="414798"/>
            <a:ext cx="53142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Pasul 8. Descărcați</a:t>
            </a:r>
            <a:r>
              <a:rPr lang="ro-RO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o-RO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aplicația ZOOM</a:t>
            </a:r>
            <a:endParaRPr lang="ro-RO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69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301</Words>
  <Application>Microsoft Office PowerPoint</Application>
  <PresentationFormat>Экран (4:3)</PresentationFormat>
  <Paragraphs>41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Temă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Пользователь Windows</dc:creator>
  <cp:lastModifiedBy>Windows User</cp:lastModifiedBy>
  <cp:revision>44</cp:revision>
  <dcterms:created xsi:type="dcterms:W3CDTF">2020-04-01T11:41:52Z</dcterms:created>
  <dcterms:modified xsi:type="dcterms:W3CDTF">2020-04-06T11:35:56Z</dcterms:modified>
</cp:coreProperties>
</file>