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62" r:id="rId4"/>
    <p:sldId id="277" r:id="rId5"/>
    <p:sldId id="278" r:id="rId6"/>
    <p:sldId id="276" r:id="rId7"/>
    <p:sldId id="279" r:id="rId8"/>
    <p:sldId id="282" r:id="rId9"/>
    <p:sldId id="283" r:id="rId10"/>
    <p:sldId id="284" r:id="rId11"/>
    <p:sldId id="264" r:id="rId12"/>
    <p:sldId id="265" r:id="rId13"/>
    <p:sldId id="263" r:id="rId14"/>
    <p:sldId id="266" r:id="rId15"/>
    <p:sldId id="267" r:id="rId16"/>
    <p:sldId id="269" r:id="rId17"/>
    <p:sldId id="268" r:id="rId18"/>
    <p:sldId id="270" r:id="rId19"/>
    <p:sldId id="271" r:id="rId20"/>
    <p:sldId id="281" r:id="rId21"/>
    <p:sldId id="27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s.lse.ac.uk/impactofsocialsciences/2014/12/12/qualitative-quantitative-fundamentally-distinct-vidal/" TargetMode="External"/><Relationship Id="rId1" Type="http://schemas.openxmlformats.org/officeDocument/2006/relationships/image" Target="../media/image1.jp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s.lse.ac.uk/impactofsocialsciences/2014/12/12/qualitative-quantitative-fundamentally-distinct-vidal/" TargetMode="External"/><Relationship Id="rId1" Type="http://schemas.openxmlformats.org/officeDocument/2006/relationships/image" Target="../media/image1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C12103-2245-47AC-84A7-4B86294141AB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4880B2-139B-44C9-BD5C-771074A74658}">
      <dgm:prSet phldrT="[Text]"/>
      <dgm:spPr/>
      <dgm:t>
        <a:bodyPr/>
        <a:lstStyle/>
        <a:p>
          <a:r>
            <a:rPr lang="ro-RO" dirty="0"/>
            <a:t>primare</a:t>
          </a:r>
          <a:endParaRPr lang="en-US" dirty="0"/>
        </a:p>
      </dgm:t>
    </dgm:pt>
    <dgm:pt modelId="{1328D89A-C8C9-438D-9775-46D0B7186E7B}" type="parTrans" cxnId="{6125F395-8C5A-4F47-9411-1C8B6D32DFB2}">
      <dgm:prSet/>
      <dgm:spPr/>
      <dgm:t>
        <a:bodyPr/>
        <a:lstStyle/>
        <a:p>
          <a:endParaRPr lang="en-US"/>
        </a:p>
      </dgm:t>
    </dgm:pt>
    <dgm:pt modelId="{940CA061-10D3-488B-8CE7-7390523A0CF6}" type="sibTrans" cxnId="{6125F395-8C5A-4F47-9411-1C8B6D32DFB2}">
      <dgm:prSet/>
      <dgm:spPr/>
      <dgm:t>
        <a:bodyPr/>
        <a:lstStyle/>
        <a:p>
          <a:endParaRPr lang="en-US"/>
        </a:p>
      </dgm:t>
    </dgm:pt>
    <dgm:pt modelId="{690E6069-08FB-433F-A093-BD0454C83ABB}">
      <dgm:prSet phldrT="[Text]"/>
      <dgm:spPr/>
      <dgm:t>
        <a:bodyPr/>
        <a:lstStyle/>
        <a:p>
          <a:r>
            <a:rPr lang="ro-RO" dirty="0"/>
            <a:t>secundare</a:t>
          </a:r>
          <a:endParaRPr lang="en-US" dirty="0"/>
        </a:p>
      </dgm:t>
    </dgm:pt>
    <dgm:pt modelId="{54369293-01DD-4FB8-82D6-8399FC483EBF}" type="parTrans" cxnId="{787E9BBF-BEA0-47B0-8FF4-E360F2E0BB39}">
      <dgm:prSet/>
      <dgm:spPr/>
      <dgm:t>
        <a:bodyPr/>
        <a:lstStyle/>
        <a:p>
          <a:endParaRPr lang="en-US"/>
        </a:p>
      </dgm:t>
    </dgm:pt>
    <dgm:pt modelId="{E78FC9C0-6746-4B45-88E9-E61F9A40AB86}" type="sibTrans" cxnId="{787E9BBF-BEA0-47B0-8FF4-E360F2E0BB39}">
      <dgm:prSet/>
      <dgm:spPr/>
      <dgm:t>
        <a:bodyPr/>
        <a:lstStyle/>
        <a:p>
          <a:endParaRPr lang="en-US"/>
        </a:p>
      </dgm:t>
    </dgm:pt>
    <dgm:pt modelId="{25D5F077-844B-44EE-9AF4-747D7A5434E3}" type="pres">
      <dgm:prSet presAssocID="{92C12103-2245-47AC-84A7-4B86294141A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o-RO"/>
        </a:p>
      </dgm:t>
    </dgm:pt>
    <dgm:pt modelId="{488D19A8-C7E6-4A0A-84F0-4FC4DB832E80}" type="pres">
      <dgm:prSet presAssocID="{92C12103-2245-47AC-84A7-4B86294141AB}" presName="cycle" presStyleCnt="0"/>
      <dgm:spPr/>
    </dgm:pt>
    <dgm:pt modelId="{92B9BAA7-2575-46C8-A5B3-522DD6C2CF85}" type="pres">
      <dgm:prSet presAssocID="{92C12103-2245-47AC-84A7-4B86294141AB}" presName="centerShape" presStyleCnt="0"/>
      <dgm:spPr/>
    </dgm:pt>
    <dgm:pt modelId="{5563B283-E9DB-4F0F-A0C0-AD48D4036398}" type="pres">
      <dgm:prSet presAssocID="{92C12103-2245-47AC-84A7-4B86294141AB}" presName="connSite" presStyleLbl="node1" presStyleIdx="0" presStyleCnt="3"/>
      <dgm:spPr/>
    </dgm:pt>
    <dgm:pt modelId="{D04D50F2-1070-409F-B1BF-A091D6FD4B82}" type="pres">
      <dgm:prSet presAssocID="{92C12103-2245-47AC-84A7-4B86294141AB}" presName="visible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2"/>
              </a:ext>
            </a:extLst>
          </a:blip>
          <a:srcRect/>
          <a:stretch>
            <a:fillRect l="-50000" r="-50000"/>
          </a:stretch>
        </a:blipFill>
      </dgm:spPr>
    </dgm:pt>
    <dgm:pt modelId="{C2CB8A86-E99C-4523-AE92-B979F5F35C26}" type="pres">
      <dgm:prSet presAssocID="{1328D89A-C8C9-438D-9775-46D0B7186E7B}" presName="Name25" presStyleLbl="parChTrans1D1" presStyleIdx="0" presStyleCnt="2"/>
      <dgm:spPr/>
      <dgm:t>
        <a:bodyPr/>
        <a:lstStyle/>
        <a:p>
          <a:endParaRPr lang="ro-RO"/>
        </a:p>
      </dgm:t>
    </dgm:pt>
    <dgm:pt modelId="{C0C51EBF-BB3D-4D81-BB44-E6C8281E3EFC}" type="pres">
      <dgm:prSet presAssocID="{474880B2-139B-44C9-BD5C-771074A74658}" presName="node" presStyleCnt="0"/>
      <dgm:spPr/>
    </dgm:pt>
    <dgm:pt modelId="{326644FA-6BAF-4EB1-874E-4851798FDD51}" type="pres">
      <dgm:prSet presAssocID="{474880B2-139B-44C9-BD5C-771074A74658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003527F4-84D2-4FDB-80AE-2C9545422E46}" type="pres">
      <dgm:prSet presAssocID="{474880B2-139B-44C9-BD5C-771074A74658}" presName="childNode" presStyleLbl="revTx" presStyleIdx="0" presStyleCnt="0">
        <dgm:presLayoutVars>
          <dgm:bulletEnabled val="1"/>
        </dgm:presLayoutVars>
      </dgm:prSet>
      <dgm:spPr/>
    </dgm:pt>
    <dgm:pt modelId="{48AD2755-1845-46D7-87A4-AB187A7F208A}" type="pres">
      <dgm:prSet presAssocID="{54369293-01DD-4FB8-82D6-8399FC483EBF}" presName="Name25" presStyleLbl="parChTrans1D1" presStyleIdx="1" presStyleCnt="2"/>
      <dgm:spPr/>
      <dgm:t>
        <a:bodyPr/>
        <a:lstStyle/>
        <a:p>
          <a:endParaRPr lang="ro-RO"/>
        </a:p>
      </dgm:t>
    </dgm:pt>
    <dgm:pt modelId="{20147575-4EB3-4871-BA22-C8832A8B9EDE}" type="pres">
      <dgm:prSet presAssocID="{690E6069-08FB-433F-A093-BD0454C83ABB}" presName="node" presStyleCnt="0"/>
      <dgm:spPr/>
    </dgm:pt>
    <dgm:pt modelId="{0C84F274-7FF8-4E3A-A689-86500362AA9B}" type="pres">
      <dgm:prSet presAssocID="{690E6069-08FB-433F-A093-BD0454C83ABB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6B3FED74-A9AE-4B95-B4AE-71CC46BEAE19}" type="pres">
      <dgm:prSet presAssocID="{690E6069-08FB-433F-A093-BD0454C83ABB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6125F395-8C5A-4F47-9411-1C8B6D32DFB2}" srcId="{92C12103-2245-47AC-84A7-4B86294141AB}" destId="{474880B2-139B-44C9-BD5C-771074A74658}" srcOrd="0" destOrd="0" parTransId="{1328D89A-C8C9-438D-9775-46D0B7186E7B}" sibTransId="{940CA061-10D3-488B-8CE7-7390523A0CF6}"/>
    <dgm:cxn modelId="{3E4F7976-37D9-425A-9624-CBC816687D3C}" type="presOf" srcId="{54369293-01DD-4FB8-82D6-8399FC483EBF}" destId="{48AD2755-1845-46D7-87A4-AB187A7F208A}" srcOrd="0" destOrd="0" presId="urn:microsoft.com/office/officeart/2005/8/layout/radial2"/>
    <dgm:cxn modelId="{DCBA78FD-0298-440F-AB6E-ACDA41A51E4D}" type="presOf" srcId="{690E6069-08FB-433F-A093-BD0454C83ABB}" destId="{0C84F274-7FF8-4E3A-A689-86500362AA9B}" srcOrd="0" destOrd="0" presId="urn:microsoft.com/office/officeart/2005/8/layout/radial2"/>
    <dgm:cxn modelId="{787E9BBF-BEA0-47B0-8FF4-E360F2E0BB39}" srcId="{92C12103-2245-47AC-84A7-4B86294141AB}" destId="{690E6069-08FB-433F-A093-BD0454C83ABB}" srcOrd="1" destOrd="0" parTransId="{54369293-01DD-4FB8-82D6-8399FC483EBF}" sibTransId="{E78FC9C0-6746-4B45-88E9-E61F9A40AB86}"/>
    <dgm:cxn modelId="{551AEC95-F80C-499E-B612-A571CFFC1EFB}" type="presOf" srcId="{1328D89A-C8C9-438D-9775-46D0B7186E7B}" destId="{C2CB8A86-E99C-4523-AE92-B979F5F35C26}" srcOrd="0" destOrd="0" presId="urn:microsoft.com/office/officeart/2005/8/layout/radial2"/>
    <dgm:cxn modelId="{CF080BC4-4760-4614-A0DD-67A2044FEB1A}" type="presOf" srcId="{92C12103-2245-47AC-84A7-4B86294141AB}" destId="{25D5F077-844B-44EE-9AF4-747D7A5434E3}" srcOrd="0" destOrd="0" presId="urn:microsoft.com/office/officeart/2005/8/layout/radial2"/>
    <dgm:cxn modelId="{CA3CED0B-B7C1-4EAD-ACCA-3CD8665DE899}" type="presOf" srcId="{474880B2-139B-44C9-BD5C-771074A74658}" destId="{326644FA-6BAF-4EB1-874E-4851798FDD51}" srcOrd="0" destOrd="0" presId="urn:microsoft.com/office/officeart/2005/8/layout/radial2"/>
    <dgm:cxn modelId="{B26AB5F3-A361-4B12-B3EB-538541E23CEE}" type="presParOf" srcId="{25D5F077-844B-44EE-9AF4-747D7A5434E3}" destId="{488D19A8-C7E6-4A0A-84F0-4FC4DB832E80}" srcOrd="0" destOrd="0" presId="urn:microsoft.com/office/officeart/2005/8/layout/radial2"/>
    <dgm:cxn modelId="{45ADED47-4CD8-4A90-ADEB-90EC081AD691}" type="presParOf" srcId="{488D19A8-C7E6-4A0A-84F0-4FC4DB832E80}" destId="{92B9BAA7-2575-46C8-A5B3-522DD6C2CF85}" srcOrd="0" destOrd="0" presId="urn:microsoft.com/office/officeart/2005/8/layout/radial2"/>
    <dgm:cxn modelId="{B77FD241-CA88-48FC-B910-7986634F7374}" type="presParOf" srcId="{92B9BAA7-2575-46C8-A5B3-522DD6C2CF85}" destId="{5563B283-E9DB-4F0F-A0C0-AD48D4036398}" srcOrd="0" destOrd="0" presId="urn:microsoft.com/office/officeart/2005/8/layout/radial2"/>
    <dgm:cxn modelId="{E2D404C8-651A-459B-B8D7-879A89FB46E5}" type="presParOf" srcId="{92B9BAA7-2575-46C8-A5B3-522DD6C2CF85}" destId="{D04D50F2-1070-409F-B1BF-A091D6FD4B82}" srcOrd="1" destOrd="0" presId="urn:microsoft.com/office/officeart/2005/8/layout/radial2"/>
    <dgm:cxn modelId="{B3873F4F-5C5F-4C10-887C-D9720D51A46C}" type="presParOf" srcId="{488D19A8-C7E6-4A0A-84F0-4FC4DB832E80}" destId="{C2CB8A86-E99C-4523-AE92-B979F5F35C26}" srcOrd="1" destOrd="0" presId="urn:microsoft.com/office/officeart/2005/8/layout/radial2"/>
    <dgm:cxn modelId="{3FCA635E-248A-45D8-86DF-657F92226619}" type="presParOf" srcId="{488D19A8-C7E6-4A0A-84F0-4FC4DB832E80}" destId="{C0C51EBF-BB3D-4D81-BB44-E6C8281E3EFC}" srcOrd="2" destOrd="0" presId="urn:microsoft.com/office/officeart/2005/8/layout/radial2"/>
    <dgm:cxn modelId="{208E515D-49C2-47B5-AD73-D7FD73CAAA05}" type="presParOf" srcId="{C0C51EBF-BB3D-4D81-BB44-E6C8281E3EFC}" destId="{326644FA-6BAF-4EB1-874E-4851798FDD51}" srcOrd="0" destOrd="0" presId="urn:microsoft.com/office/officeart/2005/8/layout/radial2"/>
    <dgm:cxn modelId="{F7BD1ADD-0DA2-42F7-A40C-A37FF066DCA9}" type="presParOf" srcId="{C0C51EBF-BB3D-4D81-BB44-E6C8281E3EFC}" destId="{003527F4-84D2-4FDB-80AE-2C9545422E46}" srcOrd="1" destOrd="0" presId="urn:microsoft.com/office/officeart/2005/8/layout/radial2"/>
    <dgm:cxn modelId="{9FF83C98-46A4-498F-B14F-19D3FFFF8068}" type="presParOf" srcId="{488D19A8-C7E6-4A0A-84F0-4FC4DB832E80}" destId="{48AD2755-1845-46D7-87A4-AB187A7F208A}" srcOrd="3" destOrd="0" presId="urn:microsoft.com/office/officeart/2005/8/layout/radial2"/>
    <dgm:cxn modelId="{4D0E10B5-A82A-4CFB-A2A2-4A9BE0593700}" type="presParOf" srcId="{488D19A8-C7E6-4A0A-84F0-4FC4DB832E80}" destId="{20147575-4EB3-4871-BA22-C8832A8B9EDE}" srcOrd="4" destOrd="0" presId="urn:microsoft.com/office/officeart/2005/8/layout/radial2"/>
    <dgm:cxn modelId="{5C376BE9-010A-4415-B816-846D360AE458}" type="presParOf" srcId="{20147575-4EB3-4871-BA22-C8832A8B9EDE}" destId="{0C84F274-7FF8-4E3A-A689-86500362AA9B}" srcOrd="0" destOrd="0" presId="urn:microsoft.com/office/officeart/2005/8/layout/radial2"/>
    <dgm:cxn modelId="{B02F026A-1F6C-49B0-8799-C5DBEDB12578}" type="presParOf" srcId="{20147575-4EB3-4871-BA22-C8832A8B9EDE}" destId="{6B3FED74-A9AE-4B95-B4AE-71CC46BEAE1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AF8A8E-3DB9-4A9E-9496-0680976AF5B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BE3181-C2AA-42D6-8846-9781194D5FEF}">
      <dgm:prSet phldrT="[Text]"/>
      <dgm:spPr/>
      <dgm:t>
        <a:bodyPr/>
        <a:lstStyle/>
        <a:p>
          <a:r>
            <a:rPr lang="ro-RO" dirty="0"/>
            <a:t>Impactul lecturii în alfabetizarea culturală a tinerilor </a:t>
          </a:r>
          <a:endParaRPr lang="en-US" dirty="0"/>
        </a:p>
      </dgm:t>
    </dgm:pt>
    <dgm:pt modelId="{3EE5050E-01A3-4B26-A695-6A8230FF18CB}" type="parTrans" cxnId="{AA42528B-18E4-4AE1-BECF-D0614D6FAD2D}">
      <dgm:prSet/>
      <dgm:spPr/>
      <dgm:t>
        <a:bodyPr/>
        <a:lstStyle/>
        <a:p>
          <a:endParaRPr lang="en-US"/>
        </a:p>
      </dgm:t>
    </dgm:pt>
    <dgm:pt modelId="{16F238BA-9AB3-4AF9-98B3-86914038AED4}" type="sibTrans" cxnId="{AA42528B-18E4-4AE1-BECF-D0614D6FAD2D}">
      <dgm:prSet/>
      <dgm:spPr/>
      <dgm:t>
        <a:bodyPr/>
        <a:lstStyle/>
        <a:p>
          <a:endParaRPr lang="en-US"/>
        </a:p>
      </dgm:t>
    </dgm:pt>
    <dgm:pt modelId="{B699F2BC-5F21-49CF-87AC-665858A761BE}">
      <dgm:prSet phldrT="[Text]"/>
      <dgm:spPr/>
      <dgm:t>
        <a:bodyPr/>
        <a:lstStyle/>
        <a:p>
          <a:r>
            <a:rPr lang="ro-RO" dirty="0"/>
            <a:t>Instituții de învățământ</a:t>
          </a:r>
          <a:endParaRPr lang="en-US" dirty="0"/>
        </a:p>
      </dgm:t>
    </dgm:pt>
    <dgm:pt modelId="{AD5A0E4C-3A70-4640-94AD-DC8DF0F9FDEA}" type="parTrans" cxnId="{BABFBFBE-58D6-4FB0-B8B8-FEA530E00B3E}">
      <dgm:prSet/>
      <dgm:spPr/>
      <dgm:t>
        <a:bodyPr/>
        <a:lstStyle/>
        <a:p>
          <a:endParaRPr lang="en-US"/>
        </a:p>
      </dgm:t>
    </dgm:pt>
    <dgm:pt modelId="{00D36302-2BC2-4A8A-B7D4-4455BEAC8C49}" type="sibTrans" cxnId="{BABFBFBE-58D6-4FB0-B8B8-FEA530E00B3E}">
      <dgm:prSet/>
      <dgm:spPr/>
      <dgm:t>
        <a:bodyPr/>
        <a:lstStyle/>
        <a:p>
          <a:endParaRPr lang="en-US"/>
        </a:p>
      </dgm:t>
    </dgm:pt>
    <dgm:pt modelId="{AEE4E9C0-3BA1-4033-BFB5-29314A42FB1E}">
      <dgm:prSet phldrT="[Text]"/>
      <dgm:spPr/>
      <dgm:t>
        <a:bodyPr/>
        <a:lstStyle/>
        <a:p>
          <a:r>
            <a:rPr lang="ro-RO" dirty="0"/>
            <a:t>Bibliotecă</a:t>
          </a:r>
          <a:endParaRPr lang="en-US" dirty="0"/>
        </a:p>
      </dgm:t>
    </dgm:pt>
    <dgm:pt modelId="{C0C139FF-47D4-4F7E-BBE3-30A05580C400}" type="parTrans" cxnId="{A4FE9F91-A7F5-437B-9790-CFC3AF929AD8}">
      <dgm:prSet/>
      <dgm:spPr/>
      <dgm:t>
        <a:bodyPr/>
        <a:lstStyle/>
        <a:p>
          <a:endParaRPr lang="en-US"/>
        </a:p>
      </dgm:t>
    </dgm:pt>
    <dgm:pt modelId="{2D27B8BA-C33D-4778-A344-F0A02312803A}" type="sibTrans" cxnId="{A4FE9F91-A7F5-437B-9790-CFC3AF929AD8}">
      <dgm:prSet/>
      <dgm:spPr/>
      <dgm:t>
        <a:bodyPr/>
        <a:lstStyle/>
        <a:p>
          <a:endParaRPr lang="en-US"/>
        </a:p>
      </dgm:t>
    </dgm:pt>
    <dgm:pt modelId="{DEE460F1-4B51-4306-8B68-D341D79EAFEE}">
      <dgm:prSet phldrT="[Text]"/>
      <dgm:spPr/>
      <dgm:t>
        <a:bodyPr/>
        <a:lstStyle/>
        <a:p>
          <a:r>
            <a:rPr lang="ro-RO" dirty="0"/>
            <a:t>În stradă </a:t>
          </a:r>
          <a:endParaRPr lang="en-US" dirty="0"/>
        </a:p>
      </dgm:t>
    </dgm:pt>
    <dgm:pt modelId="{972D59FD-1CB4-4B6D-BFFB-DAEC1B6E69E4}" type="parTrans" cxnId="{258447E3-DC60-4BD1-A794-CC37B0C26A00}">
      <dgm:prSet/>
      <dgm:spPr/>
      <dgm:t>
        <a:bodyPr/>
        <a:lstStyle/>
        <a:p>
          <a:endParaRPr lang="en-US"/>
        </a:p>
      </dgm:t>
    </dgm:pt>
    <dgm:pt modelId="{741E1EF3-B5FA-464F-B66E-F727BF9B2266}" type="sibTrans" cxnId="{258447E3-DC60-4BD1-A794-CC37B0C26A00}">
      <dgm:prSet/>
      <dgm:spPr/>
      <dgm:t>
        <a:bodyPr/>
        <a:lstStyle/>
        <a:p>
          <a:endParaRPr lang="en-US"/>
        </a:p>
      </dgm:t>
    </dgm:pt>
    <dgm:pt modelId="{1EEAC04C-4F69-4044-B967-F3DBF42ECAFB}" type="pres">
      <dgm:prSet presAssocID="{8EAF8A8E-3DB9-4A9E-9496-0680976AF5B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o-RO"/>
        </a:p>
      </dgm:t>
    </dgm:pt>
    <dgm:pt modelId="{B89B41B5-1E00-4913-875B-246882572DAC}" type="pres">
      <dgm:prSet presAssocID="{D6BE3181-C2AA-42D6-8846-9781194D5FEF}" presName="root1" presStyleCnt="0"/>
      <dgm:spPr/>
    </dgm:pt>
    <dgm:pt modelId="{246B71AA-1E4C-42E4-B2C8-B6F2C1951A4B}" type="pres">
      <dgm:prSet presAssocID="{D6BE3181-C2AA-42D6-8846-9781194D5FE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6E35DC3C-369F-4C24-BB2D-99194D5EB0AA}" type="pres">
      <dgm:prSet presAssocID="{D6BE3181-C2AA-42D6-8846-9781194D5FEF}" presName="level2hierChild" presStyleCnt="0"/>
      <dgm:spPr/>
    </dgm:pt>
    <dgm:pt modelId="{99C3E6F4-20B5-4EF6-8396-47D28F714E12}" type="pres">
      <dgm:prSet presAssocID="{AD5A0E4C-3A70-4640-94AD-DC8DF0F9FDEA}" presName="conn2-1" presStyleLbl="parChTrans1D2" presStyleIdx="0" presStyleCnt="3"/>
      <dgm:spPr/>
      <dgm:t>
        <a:bodyPr/>
        <a:lstStyle/>
        <a:p>
          <a:endParaRPr lang="ro-RO"/>
        </a:p>
      </dgm:t>
    </dgm:pt>
    <dgm:pt modelId="{4C6940B5-9AD0-4590-B6D0-DBE1C6A1FFF7}" type="pres">
      <dgm:prSet presAssocID="{AD5A0E4C-3A70-4640-94AD-DC8DF0F9FDEA}" presName="connTx" presStyleLbl="parChTrans1D2" presStyleIdx="0" presStyleCnt="3"/>
      <dgm:spPr/>
      <dgm:t>
        <a:bodyPr/>
        <a:lstStyle/>
        <a:p>
          <a:endParaRPr lang="ro-RO"/>
        </a:p>
      </dgm:t>
    </dgm:pt>
    <dgm:pt modelId="{DCAE2A84-6933-45F7-A382-0961E6618DC3}" type="pres">
      <dgm:prSet presAssocID="{B699F2BC-5F21-49CF-87AC-665858A761BE}" presName="root2" presStyleCnt="0"/>
      <dgm:spPr/>
    </dgm:pt>
    <dgm:pt modelId="{0D6586CC-DA41-4386-97EC-A5816C76806D}" type="pres">
      <dgm:prSet presAssocID="{B699F2BC-5F21-49CF-87AC-665858A761BE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66BE1B75-FD55-4396-A40E-C4ECC7B4CF6F}" type="pres">
      <dgm:prSet presAssocID="{B699F2BC-5F21-49CF-87AC-665858A761BE}" presName="level3hierChild" presStyleCnt="0"/>
      <dgm:spPr/>
    </dgm:pt>
    <dgm:pt modelId="{834F4B4C-0055-432D-AF24-E8008D847BAD}" type="pres">
      <dgm:prSet presAssocID="{C0C139FF-47D4-4F7E-BBE3-30A05580C400}" presName="conn2-1" presStyleLbl="parChTrans1D2" presStyleIdx="1" presStyleCnt="3"/>
      <dgm:spPr/>
      <dgm:t>
        <a:bodyPr/>
        <a:lstStyle/>
        <a:p>
          <a:endParaRPr lang="ro-RO"/>
        </a:p>
      </dgm:t>
    </dgm:pt>
    <dgm:pt modelId="{035878E8-4EBD-43DA-825A-0BA3B33DF5E3}" type="pres">
      <dgm:prSet presAssocID="{C0C139FF-47D4-4F7E-BBE3-30A05580C400}" presName="connTx" presStyleLbl="parChTrans1D2" presStyleIdx="1" presStyleCnt="3"/>
      <dgm:spPr/>
      <dgm:t>
        <a:bodyPr/>
        <a:lstStyle/>
        <a:p>
          <a:endParaRPr lang="ro-RO"/>
        </a:p>
      </dgm:t>
    </dgm:pt>
    <dgm:pt modelId="{5E495F61-F36F-477C-AEB8-AF47DCB40001}" type="pres">
      <dgm:prSet presAssocID="{AEE4E9C0-3BA1-4033-BFB5-29314A42FB1E}" presName="root2" presStyleCnt="0"/>
      <dgm:spPr/>
    </dgm:pt>
    <dgm:pt modelId="{EDB3FE4A-98EA-4E5E-9557-CD7FC115D369}" type="pres">
      <dgm:prSet presAssocID="{AEE4E9C0-3BA1-4033-BFB5-29314A42FB1E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E1B15AB4-D322-4D2B-B35A-22AC0B410E55}" type="pres">
      <dgm:prSet presAssocID="{AEE4E9C0-3BA1-4033-BFB5-29314A42FB1E}" presName="level3hierChild" presStyleCnt="0"/>
      <dgm:spPr/>
    </dgm:pt>
    <dgm:pt modelId="{8091E3DA-F0BC-4041-933D-1D7A68509FE6}" type="pres">
      <dgm:prSet presAssocID="{972D59FD-1CB4-4B6D-BFFB-DAEC1B6E69E4}" presName="conn2-1" presStyleLbl="parChTrans1D2" presStyleIdx="2" presStyleCnt="3"/>
      <dgm:spPr/>
      <dgm:t>
        <a:bodyPr/>
        <a:lstStyle/>
        <a:p>
          <a:endParaRPr lang="ro-RO"/>
        </a:p>
      </dgm:t>
    </dgm:pt>
    <dgm:pt modelId="{33DAC667-32A6-45C3-8AD2-A0373BC8D704}" type="pres">
      <dgm:prSet presAssocID="{972D59FD-1CB4-4B6D-BFFB-DAEC1B6E69E4}" presName="connTx" presStyleLbl="parChTrans1D2" presStyleIdx="2" presStyleCnt="3"/>
      <dgm:spPr/>
      <dgm:t>
        <a:bodyPr/>
        <a:lstStyle/>
        <a:p>
          <a:endParaRPr lang="ro-RO"/>
        </a:p>
      </dgm:t>
    </dgm:pt>
    <dgm:pt modelId="{195AA79C-84A7-49CE-B92C-C0A8DE61BBCC}" type="pres">
      <dgm:prSet presAssocID="{DEE460F1-4B51-4306-8B68-D341D79EAFEE}" presName="root2" presStyleCnt="0"/>
      <dgm:spPr/>
    </dgm:pt>
    <dgm:pt modelId="{1149A8A3-EFFE-49FA-8D02-9472BADDD447}" type="pres">
      <dgm:prSet presAssocID="{DEE460F1-4B51-4306-8B68-D341D79EAFEE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74A72188-0F3A-45E5-BFD2-564B2736601D}" type="pres">
      <dgm:prSet presAssocID="{DEE460F1-4B51-4306-8B68-D341D79EAFEE}" presName="level3hierChild" presStyleCnt="0"/>
      <dgm:spPr/>
    </dgm:pt>
  </dgm:ptLst>
  <dgm:cxnLst>
    <dgm:cxn modelId="{4E227C9F-4FFA-47C9-882E-3E2266B21ABD}" type="presOf" srcId="{B699F2BC-5F21-49CF-87AC-665858A761BE}" destId="{0D6586CC-DA41-4386-97EC-A5816C76806D}" srcOrd="0" destOrd="0" presId="urn:microsoft.com/office/officeart/2008/layout/HorizontalMultiLevelHierarchy"/>
    <dgm:cxn modelId="{258447E3-DC60-4BD1-A794-CC37B0C26A00}" srcId="{D6BE3181-C2AA-42D6-8846-9781194D5FEF}" destId="{DEE460F1-4B51-4306-8B68-D341D79EAFEE}" srcOrd="2" destOrd="0" parTransId="{972D59FD-1CB4-4B6D-BFFB-DAEC1B6E69E4}" sibTransId="{741E1EF3-B5FA-464F-B66E-F727BF9B2266}"/>
    <dgm:cxn modelId="{A4FE9F91-A7F5-437B-9790-CFC3AF929AD8}" srcId="{D6BE3181-C2AA-42D6-8846-9781194D5FEF}" destId="{AEE4E9C0-3BA1-4033-BFB5-29314A42FB1E}" srcOrd="1" destOrd="0" parTransId="{C0C139FF-47D4-4F7E-BBE3-30A05580C400}" sibTransId="{2D27B8BA-C33D-4778-A344-F0A02312803A}"/>
    <dgm:cxn modelId="{728F3843-6E3E-4335-9234-BB44290C9326}" type="presOf" srcId="{DEE460F1-4B51-4306-8B68-D341D79EAFEE}" destId="{1149A8A3-EFFE-49FA-8D02-9472BADDD447}" srcOrd="0" destOrd="0" presId="urn:microsoft.com/office/officeart/2008/layout/HorizontalMultiLevelHierarchy"/>
    <dgm:cxn modelId="{AA42528B-18E4-4AE1-BECF-D0614D6FAD2D}" srcId="{8EAF8A8E-3DB9-4A9E-9496-0680976AF5BC}" destId="{D6BE3181-C2AA-42D6-8846-9781194D5FEF}" srcOrd="0" destOrd="0" parTransId="{3EE5050E-01A3-4B26-A695-6A8230FF18CB}" sibTransId="{16F238BA-9AB3-4AF9-98B3-86914038AED4}"/>
    <dgm:cxn modelId="{7546CBDA-3585-4688-AA98-2DBCA8FD6D69}" type="presOf" srcId="{972D59FD-1CB4-4B6D-BFFB-DAEC1B6E69E4}" destId="{33DAC667-32A6-45C3-8AD2-A0373BC8D704}" srcOrd="1" destOrd="0" presId="urn:microsoft.com/office/officeart/2008/layout/HorizontalMultiLevelHierarchy"/>
    <dgm:cxn modelId="{D20A1361-16EC-456A-A619-BF276E7F0F40}" type="presOf" srcId="{AD5A0E4C-3A70-4640-94AD-DC8DF0F9FDEA}" destId="{4C6940B5-9AD0-4590-B6D0-DBE1C6A1FFF7}" srcOrd="1" destOrd="0" presId="urn:microsoft.com/office/officeart/2008/layout/HorizontalMultiLevelHierarchy"/>
    <dgm:cxn modelId="{74EF076E-259E-4872-BA27-928B9C297770}" type="presOf" srcId="{AEE4E9C0-3BA1-4033-BFB5-29314A42FB1E}" destId="{EDB3FE4A-98EA-4E5E-9557-CD7FC115D369}" srcOrd="0" destOrd="0" presId="urn:microsoft.com/office/officeart/2008/layout/HorizontalMultiLevelHierarchy"/>
    <dgm:cxn modelId="{86386A73-CCA9-4406-B110-FD7357B291B9}" type="presOf" srcId="{D6BE3181-C2AA-42D6-8846-9781194D5FEF}" destId="{246B71AA-1E4C-42E4-B2C8-B6F2C1951A4B}" srcOrd="0" destOrd="0" presId="urn:microsoft.com/office/officeart/2008/layout/HorizontalMultiLevelHierarchy"/>
    <dgm:cxn modelId="{922D0E18-3C8D-4297-969B-D647C354E87D}" type="presOf" srcId="{972D59FD-1CB4-4B6D-BFFB-DAEC1B6E69E4}" destId="{8091E3DA-F0BC-4041-933D-1D7A68509FE6}" srcOrd="0" destOrd="0" presId="urn:microsoft.com/office/officeart/2008/layout/HorizontalMultiLevelHierarchy"/>
    <dgm:cxn modelId="{7CDFD378-DFF0-4116-A648-41CF4482D758}" type="presOf" srcId="{8EAF8A8E-3DB9-4A9E-9496-0680976AF5BC}" destId="{1EEAC04C-4F69-4044-B967-F3DBF42ECAFB}" srcOrd="0" destOrd="0" presId="urn:microsoft.com/office/officeart/2008/layout/HorizontalMultiLevelHierarchy"/>
    <dgm:cxn modelId="{BABFBFBE-58D6-4FB0-B8B8-FEA530E00B3E}" srcId="{D6BE3181-C2AA-42D6-8846-9781194D5FEF}" destId="{B699F2BC-5F21-49CF-87AC-665858A761BE}" srcOrd="0" destOrd="0" parTransId="{AD5A0E4C-3A70-4640-94AD-DC8DF0F9FDEA}" sibTransId="{00D36302-2BC2-4A8A-B7D4-4455BEAC8C49}"/>
    <dgm:cxn modelId="{656335FB-FFC2-4A6A-8003-6EC1F1803C8E}" type="presOf" srcId="{AD5A0E4C-3A70-4640-94AD-DC8DF0F9FDEA}" destId="{99C3E6F4-20B5-4EF6-8396-47D28F714E12}" srcOrd="0" destOrd="0" presId="urn:microsoft.com/office/officeart/2008/layout/HorizontalMultiLevelHierarchy"/>
    <dgm:cxn modelId="{75373C10-7E14-480E-89D9-140ED37373FE}" type="presOf" srcId="{C0C139FF-47D4-4F7E-BBE3-30A05580C400}" destId="{834F4B4C-0055-432D-AF24-E8008D847BAD}" srcOrd="0" destOrd="0" presId="urn:microsoft.com/office/officeart/2008/layout/HorizontalMultiLevelHierarchy"/>
    <dgm:cxn modelId="{5508F869-2D9E-471A-A821-B7FDE43B07CC}" type="presOf" srcId="{C0C139FF-47D4-4F7E-BBE3-30A05580C400}" destId="{035878E8-4EBD-43DA-825A-0BA3B33DF5E3}" srcOrd="1" destOrd="0" presId="urn:microsoft.com/office/officeart/2008/layout/HorizontalMultiLevelHierarchy"/>
    <dgm:cxn modelId="{7065215D-EFB3-4519-B867-8C86B6B68415}" type="presParOf" srcId="{1EEAC04C-4F69-4044-B967-F3DBF42ECAFB}" destId="{B89B41B5-1E00-4913-875B-246882572DAC}" srcOrd="0" destOrd="0" presId="urn:microsoft.com/office/officeart/2008/layout/HorizontalMultiLevelHierarchy"/>
    <dgm:cxn modelId="{82F100A3-8AFB-4D60-90CF-D4C02370B5E3}" type="presParOf" srcId="{B89B41B5-1E00-4913-875B-246882572DAC}" destId="{246B71AA-1E4C-42E4-B2C8-B6F2C1951A4B}" srcOrd="0" destOrd="0" presId="urn:microsoft.com/office/officeart/2008/layout/HorizontalMultiLevelHierarchy"/>
    <dgm:cxn modelId="{E872007A-F27A-48BC-9FD3-F838E3EA71F8}" type="presParOf" srcId="{B89B41B5-1E00-4913-875B-246882572DAC}" destId="{6E35DC3C-369F-4C24-BB2D-99194D5EB0AA}" srcOrd="1" destOrd="0" presId="urn:microsoft.com/office/officeart/2008/layout/HorizontalMultiLevelHierarchy"/>
    <dgm:cxn modelId="{D83188DE-0A6B-4A02-96A9-8B4D1389F49D}" type="presParOf" srcId="{6E35DC3C-369F-4C24-BB2D-99194D5EB0AA}" destId="{99C3E6F4-20B5-4EF6-8396-47D28F714E12}" srcOrd="0" destOrd="0" presId="urn:microsoft.com/office/officeart/2008/layout/HorizontalMultiLevelHierarchy"/>
    <dgm:cxn modelId="{2466901F-D594-4FE3-A2C9-D68A5B3B7D00}" type="presParOf" srcId="{99C3E6F4-20B5-4EF6-8396-47D28F714E12}" destId="{4C6940B5-9AD0-4590-B6D0-DBE1C6A1FFF7}" srcOrd="0" destOrd="0" presId="urn:microsoft.com/office/officeart/2008/layout/HorizontalMultiLevelHierarchy"/>
    <dgm:cxn modelId="{BF43E2FE-C4C0-4C5A-95B8-FB4034EA7B9E}" type="presParOf" srcId="{6E35DC3C-369F-4C24-BB2D-99194D5EB0AA}" destId="{DCAE2A84-6933-45F7-A382-0961E6618DC3}" srcOrd="1" destOrd="0" presId="urn:microsoft.com/office/officeart/2008/layout/HorizontalMultiLevelHierarchy"/>
    <dgm:cxn modelId="{EFAEEC56-7499-4821-9625-398DBE7D6552}" type="presParOf" srcId="{DCAE2A84-6933-45F7-A382-0961E6618DC3}" destId="{0D6586CC-DA41-4386-97EC-A5816C76806D}" srcOrd="0" destOrd="0" presId="urn:microsoft.com/office/officeart/2008/layout/HorizontalMultiLevelHierarchy"/>
    <dgm:cxn modelId="{CB2C8790-8C7C-4902-ADBB-C1723D3FC13E}" type="presParOf" srcId="{DCAE2A84-6933-45F7-A382-0961E6618DC3}" destId="{66BE1B75-FD55-4396-A40E-C4ECC7B4CF6F}" srcOrd="1" destOrd="0" presId="urn:microsoft.com/office/officeart/2008/layout/HorizontalMultiLevelHierarchy"/>
    <dgm:cxn modelId="{416FB622-8147-4C5B-8474-EFDBE9F27E40}" type="presParOf" srcId="{6E35DC3C-369F-4C24-BB2D-99194D5EB0AA}" destId="{834F4B4C-0055-432D-AF24-E8008D847BAD}" srcOrd="2" destOrd="0" presId="urn:microsoft.com/office/officeart/2008/layout/HorizontalMultiLevelHierarchy"/>
    <dgm:cxn modelId="{8CBB80E2-01D2-4E81-9AF3-E8F9B4500131}" type="presParOf" srcId="{834F4B4C-0055-432D-AF24-E8008D847BAD}" destId="{035878E8-4EBD-43DA-825A-0BA3B33DF5E3}" srcOrd="0" destOrd="0" presId="urn:microsoft.com/office/officeart/2008/layout/HorizontalMultiLevelHierarchy"/>
    <dgm:cxn modelId="{EE79931D-38ED-4789-B909-4DDEB128575A}" type="presParOf" srcId="{6E35DC3C-369F-4C24-BB2D-99194D5EB0AA}" destId="{5E495F61-F36F-477C-AEB8-AF47DCB40001}" srcOrd="3" destOrd="0" presId="urn:microsoft.com/office/officeart/2008/layout/HorizontalMultiLevelHierarchy"/>
    <dgm:cxn modelId="{03C38BD2-E148-4011-8D12-0FB4DEC60E83}" type="presParOf" srcId="{5E495F61-F36F-477C-AEB8-AF47DCB40001}" destId="{EDB3FE4A-98EA-4E5E-9557-CD7FC115D369}" srcOrd="0" destOrd="0" presId="urn:microsoft.com/office/officeart/2008/layout/HorizontalMultiLevelHierarchy"/>
    <dgm:cxn modelId="{53A04477-FF3B-47AF-889E-D5BC1D785039}" type="presParOf" srcId="{5E495F61-F36F-477C-AEB8-AF47DCB40001}" destId="{E1B15AB4-D322-4D2B-B35A-22AC0B410E55}" srcOrd="1" destOrd="0" presId="urn:microsoft.com/office/officeart/2008/layout/HorizontalMultiLevelHierarchy"/>
    <dgm:cxn modelId="{89DBAB0B-9BCF-4B96-A92C-AB1F2E927B0E}" type="presParOf" srcId="{6E35DC3C-369F-4C24-BB2D-99194D5EB0AA}" destId="{8091E3DA-F0BC-4041-933D-1D7A68509FE6}" srcOrd="4" destOrd="0" presId="urn:microsoft.com/office/officeart/2008/layout/HorizontalMultiLevelHierarchy"/>
    <dgm:cxn modelId="{D2490F49-0E48-48D2-8827-755AF02014A7}" type="presParOf" srcId="{8091E3DA-F0BC-4041-933D-1D7A68509FE6}" destId="{33DAC667-32A6-45C3-8AD2-A0373BC8D704}" srcOrd="0" destOrd="0" presId="urn:microsoft.com/office/officeart/2008/layout/HorizontalMultiLevelHierarchy"/>
    <dgm:cxn modelId="{58BC6567-8872-4266-B479-5D34F9569DD6}" type="presParOf" srcId="{6E35DC3C-369F-4C24-BB2D-99194D5EB0AA}" destId="{195AA79C-84A7-49CE-B92C-C0A8DE61BBCC}" srcOrd="5" destOrd="0" presId="urn:microsoft.com/office/officeart/2008/layout/HorizontalMultiLevelHierarchy"/>
    <dgm:cxn modelId="{FB649FAA-1E72-4B90-8169-6999730854AB}" type="presParOf" srcId="{195AA79C-84A7-49CE-B92C-C0A8DE61BBCC}" destId="{1149A8A3-EFFE-49FA-8D02-9472BADDD447}" srcOrd="0" destOrd="0" presId="urn:microsoft.com/office/officeart/2008/layout/HorizontalMultiLevelHierarchy"/>
    <dgm:cxn modelId="{65AD5DB1-B125-405A-A00C-79EB078E408A}" type="presParOf" srcId="{195AA79C-84A7-49CE-B92C-C0A8DE61BBCC}" destId="{74A72188-0F3A-45E5-BFD2-564B2736601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D9ABEB-5B4E-42D5-A5CC-42AE065A9E9C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05C95D12-A170-4DAD-AB68-3EB821044F6F}">
      <dgm:prSet phldrT="[Text]"/>
      <dgm:spPr/>
      <dgm:t>
        <a:bodyPr/>
        <a:lstStyle/>
        <a:p>
          <a:r>
            <a:rPr lang="ro-RO" dirty="0"/>
            <a:t>simplu</a:t>
          </a:r>
          <a:endParaRPr lang="en-US" dirty="0"/>
        </a:p>
      </dgm:t>
    </dgm:pt>
    <dgm:pt modelId="{676C1157-913D-4D37-8CDA-441805570B71}" type="parTrans" cxnId="{014A77F7-51D6-4C0B-8B08-A02D20D0943A}">
      <dgm:prSet/>
      <dgm:spPr/>
      <dgm:t>
        <a:bodyPr/>
        <a:lstStyle/>
        <a:p>
          <a:endParaRPr lang="en-US"/>
        </a:p>
      </dgm:t>
    </dgm:pt>
    <dgm:pt modelId="{E03C3C9A-25CA-40E9-9C62-852FDAF7B4D6}" type="sibTrans" cxnId="{014A77F7-51D6-4C0B-8B08-A02D20D0943A}">
      <dgm:prSet/>
      <dgm:spPr/>
      <dgm:t>
        <a:bodyPr/>
        <a:lstStyle/>
        <a:p>
          <a:endParaRPr lang="en-US"/>
        </a:p>
      </dgm:t>
    </dgm:pt>
    <dgm:pt modelId="{A1A934B2-FBED-48AC-B08A-D719444111D0}">
      <dgm:prSet phldrT="[Text]"/>
      <dgm:spPr/>
      <dgm:t>
        <a:bodyPr/>
        <a:lstStyle/>
        <a:p>
          <a:r>
            <a:rPr lang="ro-RO" dirty="0"/>
            <a:t>mediu</a:t>
          </a:r>
          <a:endParaRPr lang="en-US" dirty="0"/>
        </a:p>
      </dgm:t>
    </dgm:pt>
    <dgm:pt modelId="{C4E1FE36-AB4A-454C-900E-CDA09A61F92E}" type="parTrans" cxnId="{376EAC7F-A749-4C67-826C-E8F455671490}">
      <dgm:prSet/>
      <dgm:spPr/>
      <dgm:t>
        <a:bodyPr/>
        <a:lstStyle/>
        <a:p>
          <a:endParaRPr lang="en-US"/>
        </a:p>
      </dgm:t>
    </dgm:pt>
    <dgm:pt modelId="{F56E3AB5-17F9-4191-80DA-3DD115D56F76}" type="sibTrans" cxnId="{376EAC7F-A749-4C67-826C-E8F455671490}">
      <dgm:prSet/>
      <dgm:spPr/>
      <dgm:t>
        <a:bodyPr/>
        <a:lstStyle/>
        <a:p>
          <a:endParaRPr lang="en-US"/>
        </a:p>
      </dgm:t>
    </dgm:pt>
    <dgm:pt modelId="{B6BEC295-B4B7-49CA-B63C-DC37518702A1}">
      <dgm:prSet phldrT="[Text]"/>
      <dgm:spPr/>
      <dgm:t>
        <a:bodyPr/>
        <a:lstStyle/>
        <a:p>
          <a:r>
            <a:rPr lang="ro-RO" dirty="0"/>
            <a:t>compus</a:t>
          </a:r>
          <a:endParaRPr lang="en-US" dirty="0"/>
        </a:p>
      </dgm:t>
    </dgm:pt>
    <dgm:pt modelId="{F83FCE6D-7D00-4157-AC54-867AEA57CDCE}" type="parTrans" cxnId="{959F0E5F-418E-48CE-907A-43827B077607}">
      <dgm:prSet/>
      <dgm:spPr/>
      <dgm:t>
        <a:bodyPr/>
        <a:lstStyle/>
        <a:p>
          <a:endParaRPr lang="en-US"/>
        </a:p>
      </dgm:t>
    </dgm:pt>
    <dgm:pt modelId="{AA779D11-068A-4423-9BB4-CAA943C27F30}" type="sibTrans" cxnId="{959F0E5F-418E-48CE-907A-43827B077607}">
      <dgm:prSet/>
      <dgm:spPr/>
      <dgm:t>
        <a:bodyPr/>
        <a:lstStyle/>
        <a:p>
          <a:endParaRPr lang="en-US"/>
        </a:p>
      </dgm:t>
    </dgm:pt>
    <dgm:pt modelId="{BBDEB590-1CF8-433C-8415-2231DF75D612}" type="pres">
      <dgm:prSet presAssocID="{1BD9ABEB-5B4E-42D5-A5CC-42AE065A9E9C}" presName="Name0" presStyleCnt="0">
        <dgm:presLayoutVars>
          <dgm:dir/>
          <dgm:animLvl val="lvl"/>
          <dgm:resizeHandles val="exact"/>
        </dgm:presLayoutVars>
      </dgm:prSet>
      <dgm:spPr/>
    </dgm:pt>
    <dgm:pt modelId="{D4C04029-3053-483F-AB6B-8E9A31C90A0B}" type="pres">
      <dgm:prSet presAssocID="{05C95D12-A170-4DAD-AB68-3EB821044F6F}" presName="Name8" presStyleCnt="0"/>
      <dgm:spPr/>
    </dgm:pt>
    <dgm:pt modelId="{8011F137-5D07-43C3-8253-4A6FA8AAD1DD}" type="pres">
      <dgm:prSet presAssocID="{05C95D12-A170-4DAD-AB68-3EB821044F6F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E0C86D6D-EFF7-4AAE-A688-400C2B73FD1A}" type="pres">
      <dgm:prSet presAssocID="{05C95D12-A170-4DAD-AB68-3EB821044F6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EF613CC2-21B9-483E-91FE-BE918B578759}" type="pres">
      <dgm:prSet presAssocID="{A1A934B2-FBED-48AC-B08A-D719444111D0}" presName="Name8" presStyleCnt="0"/>
      <dgm:spPr/>
    </dgm:pt>
    <dgm:pt modelId="{EC5F741B-A9C3-4931-92A9-B640FE74B404}" type="pres">
      <dgm:prSet presAssocID="{A1A934B2-FBED-48AC-B08A-D719444111D0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EBEE20A6-DEFC-4EAC-8E5C-4A6EEF32348F}" type="pres">
      <dgm:prSet presAssocID="{A1A934B2-FBED-48AC-B08A-D719444111D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77E1ADBC-9D15-4F1C-BAF4-34F7A03E6628}" type="pres">
      <dgm:prSet presAssocID="{B6BEC295-B4B7-49CA-B63C-DC37518702A1}" presName="Name8" presStyleCnt="0"/>
      <dgm:spPr/>
    </dgm:pt>
    <dgm:pt modelId="{C4236D3C-AB1F-4218-B1FD-141325857E8C}" type="pres">
      <dgm:prSet presAssocID="{B6BEC295-B4B7-49CA-B63C-DC37518702A1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C1674630-9FDF-4B5C-8047-02DD4122218C}" type="pres">
      <dgm:prSet presAssocID="{B6BEC295-B4B7-49CA-B63C-DC37518702A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o-RO"/>
        </a:p>
      </dgm:t>
    </dgm:pt>
  </dgm:ptLst>
  <dgm:cxnLst>
    <dgm:cxn modelId="{4C3610B1-9332-488E-8EDE-3CD3311E3541}" type="presOf" srcId="{A1A934B2-FBED-48AC-B08A-D719444111D0}" destId="{EBEE20A6-DEFC-4EAC-8E5C-4A6EEF32348F}" srcOrd="1" destOrd="0" presId="urn:microsoft.com/office/officeart/2005/8/layout/pyramid1"/>
    <dgm:cxn modelId="{A6D541F9-44EE-45AC-A428-3DA5F5FA80A5}" type="presOf" srcId="{B6BEC295-B4B7-49CA-B63C-DC37518702A1}" destId="{C1674630-9FDF-4B5C-8047-02DD4122218C}" srcOrd="1" destOrd="0" presId="urn:microsoft.com/office/officeart/2005/8/layout/pyramid1"/>
    <dgm:cxn modelId="{376EAC7F-A749-4C67-826C-E8F455671490}" srcId="{1BD9ABEB-5B4E-42D5-A5CC-42AE065A9E9C}" destId="{A1A934B2-FBED-48AC-B08A-D719444111D0}" srcOrd="1" destOrd="0" parTransId="{C4E1FE36-AB4A-454C-900E-CDA09A61F92E}" sibTransId="{F56E3AB5-17F9-4191-80DA-3DD115D56F76}"/>
    <dgm:cxn modelId="{014A77F7-51D6-4C0B-8B08-A02D20D0943A}" srcId="{1BD9ABEB-5B4E-42D5-A5CC-42AE065A9E9C}" destId="{05C95D12-A170-4DAD-AB68-3EB821044F6F}" srcOrd="0" destOrd="0" parTransId="{676C1157-913D-4D37-8CDA-441805570B71}" sibTransId="{E03C3C9A-25CA-40E9-9C62-852FDAF7B4D6}"/>
    <dgm:cxn modelId="{51781600-2B65-404D-A428-99B91362786D}" type="presOf" srcId="{A1A934B2-FBED-48AC-B08A-D719444111D0}" destId="{EC5F741B-A9C3-4931-92A9-B640FE74B404}" srcOrd="0" destOrd="0" presId="urn:microsoft.com/office/officeart/2005/8/layout/pyramid1"/>
    <dgm:cxn modelId="{67734667-BFE7-4F57-A8B7-3F1E91E357DC}" type="presOf" srcId="{05C95D12-A170-4DAD-AB68-3EB821044F6F}" destId="{E0C86D6D-EFF7-4AAE-A688-400C2B73FD1A}" srcOrd="1" destOrd="0" presId="urn:microsoft.com/office/officeart/2005/8/layout/pyramid1"/>
    <dgm:cxn modelId="{959F0E5F-418E-48CE-907A-43827B077607}" srcId="{1BD9ABEB-5B4E-42D5-A5CC-42AE065A9E9C}" destId="{B6BEC295-B4B7-49CA-B63C-DC37518702A1}" srcOrd="2" destOrd="0" parTransId="{F83FCE6D-7D00-4157-AC54-867AEA57CDCE}" sibTransId="{AA779D11-068A-4423-9BB4-CAA943C27F30}"/>
    <dgm:cxn modelId="{C3CF3D9C-B25C-40AE-A9FC-C4F32F2EFCE3}" type="presOf" srcId="{B6BEC295-B4B7-49CA-B63C-DC37518702A1}" destId="{C4236D3C-AB1F-4218-B1FD-141325857E8C}" srcOrd="0" destOrd="0" presId="urn:microsoft.com/office/officeart/2005/8/layout/pyramid1"/>
    <dgm:cxn modelId="{EEC3EDF7-A619-4E65-B722-B0953D7D2DE0}" type="presOf" srcId="{1BD9ABEB-5B4E-42D5-A5CC-42AE065A9E9C}" destId="{BBDEB590-1CF8-433C-8415-2231DF75D612}" srcOrd="0" destOrd="0" presId="urn:microsoft.com/office/officeart/2005/8/layout/pyramid1"/>
    <dgm:cxn modelId="{1EA7CDFB-129B-4C3A-8C79-835E5A42DF38}" type="presOf" srcId="{05C95D12-A170-4DAD-AB68-3EB821044F6F}" destId="{8011F137-5D07-43C3-8253-4A6FA8AAD1DD}" srcOrd="0" destOrd="0" presId="urn:microsoft.com/office/officeart/2005/8/layout/pyramid1"/>
    <dgm:cxn modelId="{6242CC45-67C5-4BC5-840B-D3C285F0DFF2}" type="presParOf" srcId="{BBDEB590-1CF8-433C-8415-2231DF75D612}" destId="{D4C04029-3053-483F-AB6B-8E9A31C90A0B}" srcOrd="0" destOrd="0" presId="urn:microsoft.com/office/officeart/2005/8/layout/pyramid1"/>
    <dgm:cxn modelId="{449BCAA8-1EEF-4E9A-8D82-A30FDEFB0AC5}" type="presParOf" srcId="{D4C04029-3053-483F-AB6B-8E9A31C90A0B}" destId="{8011F137-5D07-43C3-8253-4A6FA8AAD1DD}" srcOrd="0" destOrd="0" presId="urn:microsoft.com/office/officeart/2005/8/layout/pyramid1"/>
    <dgm:cxn modelId="{40A1C60B-B5B6-4E16-B779-F5696030CA72}" type="presParOf" srcId="{D4C04029-3053-483F-AB6B-8E9A31C90A0B}" destId="{E0C86D6D-EFF7-4AAE-A688-400C2B73FD1A}" srcOrd="1" destOrd="0" presId="urn:microsoft.com/office/officeart/2005/8/layout/pyramid1"/>
    <dgm:cxn modelId="{F4A08889-399A-4092-923F-5D5BA23369BE}" type="presParOf" srcId="{BBDEB590-1CF8-433C-8415-2231DF75D612}" destId="{EF613CC2-21B9-483E-91FE-BE918B578759}" srcOrd="1" destOrd="0" presId="urn:microsoft.com/office/officeart/2005/8/layout/pyramid1"/>
    <dgm:cxn modelId="{C7E28FFD-2DEF-4157-9204-AB8C9E633D13}" type="presParOf" srcId="{EF613CC2-21B9-483E-91FE-BE918B578759}" destId="{EC5F741B-A9C3-4931-92A9-B640FE74B404}" srcOrd="0" destOrd="0" presId="urn:microsoft.com/office/officeart/2005/8/layout/pyramid1"/>
    <dgm:cxn modelId="{34AB9829-936D-49E0-B382-D7234FC21F75}" type="presParOf" srcId="{EF613CC2-21B9-483E-91FE-BE918B578759}" destId="{EBEE20A6-DEFC-4EAC-8E5C-4A6EEF32348F}" srcOrd="1" destOrd="0" presId="urn:microsoft.com/office/officeart/2005/8/layout/pyramid1"/>
    <dgm:cxn modelId="{3CCEE4CE-D026-4FEA-B846-48A4BA62C5BC}" type="presParOf" srcId="{BBDEB590-1CF8-433C-8415-2231DF75D612}" destId="{77E1ADBC-9D15-4F1C-BAF4-34F7A03E6628}" srcOrd="2" destOrd="0" presId="urn:microsoft.com/office/officeart/2005/8/layout/pyramid1"/>
    <dgm:cxn modelId="{E0D56795-65B8-4085-8CD3-E55DD111F60A}" type="presParOf" srcId="{77E1ADBC-9D15-4F1C-BAF4-34F7A03E6628}" destId="{C4236D3C-AB1F-4218-B1FD-141325857E8C}" srcOrd="0" destOrd="0" presId="urn:microsoft.com/office/officeart/2005/8/layout/pyramid1"/>
    <dgm:cxn modelId="{E0A8C1E2-7841-452A-8278-AD83D78E33F5}" type="presParOf" srcId="{77E1ADBC-9D15-4F1C-BAF4-34F7A03E6628}" destId="{C1674630-9FDF-4B5C-8047-02DD4122218C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2EFACC7-7D70-476F-A663-EFEBB5DE6602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50F42F82-05C7-4205-8C38-2B23E5B44A1D}">
      <dgm:prSet phldrT="[Text]"/>
      <dgm:spPr/>
      <dgm:t>
        <a:bodyPr/>
        <a:lstStyle/>
        <a:p>
          <a:r>
            <a:rPr lang="ro-RO" dirty="0"/>
            <a:t>compus</a:t>
          </a:r>
          <a:endParaRPr lang="en-US" dirty="0"/>
        </a:p>
      </dgm:t>
    </dgm:pt>
    <dgm:pt modelId="{B8F3A070-03D9-428C-9BEC-121FFBAE8C9E}" type="parTrans" cxnId="{007CCB6B-EE18-42DC-95E6-9AE23045CEEB}">
      <dgm:prSet/>
      <dgm:spPr/>
      <dgm:t>
        <a:bodyPr/>
        <a:lstStyle/>
        <a:p>
          <a:endParaRPr lang="en-US"/>
        </a:p>
      </dgm:t>
    </dgm:pt>
    <dgm:pt modelId="{A9B09855-500C-4B6A-8F04-6E39AC3CBCA7}" type="sibTrans" cxnId="{007CCB6B-EE18-42DC-95E6-9AE23045CEEB}">
      <dgm:prSet/>
      <dgm:spPr/>
      <dgm:t>
        <a:bodyPr/>
        <a:lstStyle/>
        <a:p>
          <a:endParaRPr lang="en-US"/>
        </a:p>
      </dgm:t>
    </dgm:pt>
    <dgm:pt modelId="{85383980-D1C8-4F61-B855-244275B26444}">
      <dgm:prSet phldrT="[Text]"/>
      <dgm:spPr/>
      <dgm:t>
        <a:bodyPr/>
        <a:lstStyle/>
        <a:p>
          <a:r>
            <a:rPr lang="ro-RO" dirty="0"/>
            <a:t>mediu</a:t>
          </a:r>
          <a:endParaRPr lang="en-US" dirty="0"/>
        </a:p>
      </dgm:t>
    </dgm:pt>
    <dgm:pt modelId="{4CFB942A-B0AC-4F3D-BE62-475B11A8F04D}" type="parTrans" cxnId="{0F398778-754C-4295-B868-1C24B6F2B9AA}">
      <dgm:prSet/>
      <dgm:spPr/>
      <dgm:t>
        <a:bodyPr/>
        <a:lstStyle/>
        <a:p>
          <a:endParaRPr lang="en-US"/>
        </a:p>
      </dgm:t>
    </dgm:pt>
    <dgm:pt modelId="{8F8A4300-6872-42C7-930D-C5289B327FEE}" type="sibTrans" cxnId="{0F398778-754C-4295-B868-1C24B6F2B9AA}">
      <dgm:prSet/>
      <dgm:spPr/>
      <dgm:t>
        <a:bodyPr/>
        <a:lstStyle/>
        <a:p>
          <a:endParaRPr lang="en-US"/>
        </a:p>
      </dgm:t>
    </dgm:pt>
    <dgm:pt modelId="{DAFFAA37-CDF4-4FB6-9C53-5D8178D2D998}">
      <dgm:prSet phldrT="[Text]"/>
      <dgm:spPr/>
      <dgm:t>
        <a:bodyPr/>
        <a:lstStyle/>
        <a:p>
          <a:r>
            <a:rPr lang="ro-RO" dirty="0"/>
            <a:t>simplu</a:t>
          </a:r>
          <a:endParaRPr lang="en-US" dirty="0"/>
        </a:p>
      </dgm:t>
    </dgm:pt>
    <dgm:pt modelId="{12BDC350-545C-4315-BF0F-17FC591916C0}" type="parTrans" cxnId="{29BEBF56-BD99-49BB-8DEF-0AF59B6075E4}">
      <dgm:prSet/>
      <dgm:spPr/>
      <dgm:t>
        <a:bodyPr/>
        <a:lstStyle/>
        <a:p>
          <a:endParaRPr lang="en-US"/>
        </a:p>
      </dgm:t>
    </dgm:pt>
    <dgm:pt modelId="{EBB04B67-B6AB-4FB5-AAFA-94AD54C3697B}" type="sibTrans" cxnId="{29BEBF56-BD99-49BB-8DEF-0AF59B6075E4}">
      <dgm:prSet/>
      <dgm:spPr/>
      <dgm:t>
        <a:bodyPr/>
        <a:lstStyle/>
        <a:p>
          <a:endParaRPr lang="en-US"/>
        </a:p>
      </dgm:t>
    </dgm:pt>
    <dgm:pt modelId="{33A26115-42D4-4747-880E-FAE59AB0A84D}" type="pres">
      <dgm:prSet presAssocID="{82EFACC7-7D70-476F-A663-EFEBB5DE6602}" presName="Name0" presStyleCnt="0">
        <dgm:presLayoutVars>
          <dgm:dir/>
          <dgm:animLvl val="lvl"/>
          <dgm:resizeHandles val="exact"/>
        </dgm:presLayoutVars>
      </dgm:prSet>
      <dgm:spPr/>
    </dgm:pt>
    <dgm:pt modelId="{01D5102F-8ED3-4204-92FB-71C006F83733}" type="pres">
      <dgm:prSet presAssocID="{50F42F82-05C7-4205-8C38-2B23E5B44A1D}" presName="Name8" presStyleCnt="0"/>
      <dgm:spPr/>
    </dgm:pt>
    <dgm:pt modelId="{5C871FBF-4F79-47CD-BC0C-B2EB5FFDCF90}" type="pres">
      <dgm:prSet presAssocID="{50F42F82-05C7-4205-8C38-2B23E5B44A1D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39FB7DFF-D01E-452D-AA78-5DF3D325E7F2}" type="pres">
      <dgm:prSet presAssocID="{50F42F82-05C7-4205-8C38-2B23E5B44A1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8C3BBE1D-E7B1-45B1-BC72-BFD578468DA1}" type="pres">
      <dgm:prSet presAssocID="{85383980-D1C8-4F61-B855-244275B26444}" presName="Name8" presStyleCnt="0"/>
      <dgm:spPr/>
    </dgm:pt>
    <dgm:pt modelId="{6A739EAE-7E45-4613-853F-7FC8EC8E4AFA}" type="pres">
      <dgm:prSet presAssocID="{85383980-D1C8-4F61-B855-244275B26444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1359D8A4-2EDF-479F-8B5D-782A74EF1C4D}" type="pres">
      <dgm:prSet presAssocID="{85383980-D1C8-4F61-B855-244275B2644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170AB742-9F6D-49CE-8462-BD5FEA8EEBF9}" type="pres">
      <dgm:prSet presAssocID="{DAFFAA37-CDF4-4FB6-9C53-5D8178D2D998}" presName="Name8" presStyleCnt="0"/>
      <dgm:spPr/>
    </dgm:pt>
    <dgm:pt modelId="{9D0A76EC-71C0-4C08-B1B9-BDBC1EC42EA7}" type="pres">
      <dgm:prSet presAssocID="{DAFFAA37-CDF4-4FB6-9C53-5D8178D2D998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8FD04EDA-FC6A-4011-9299-13D42AC6F21D}" type="pres">
      <dgm:prSet presAssocID="{DAFFAA37-CDF4-4FB6-9C53-5D8178D2D99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o-RO"/>
        </a:p>
      </dgm:t>
    </dgm:pt>
  </dgm:ptLst>
  <dgm:cxnLst>
    <dgm:cxn modelId="{492C39A1-C648-4203-850F-236F41FAB075}" type="presOf" srcId="{85383980-D1C8-4F61-B855-244275B26444}" destId="{1359D8A4-2EDF-479F-8B5D-782A74EF1C4D}" srcOrd="1" destOrd="0" presId="urn:microsoft.com/office/officeart/2005/8/layout/pyramid3"/>
    <dgm:cxn modelId="{2756650D-591C-434E-A8E9-6BAB392D5210}" type="presOf" srcId="{DAFFAA37-CDF4-4FB6-9C53-5D8178D2D998}" destId="{8FD04EDA-FC6A-4011-9299-13D42AC6F21D}" srcOrd="1" destOrd="0" presId="urn:microsoft.com/office/officeart/2005/8/layout/pyramid3"/>
    <dgm:cxn modelId="{29BEBF56-BD99-49BB-8DEF-0AF59B6075E4}" srcId="{82EFACC7-7D70-476F-A663-EFEBB5DE6602}" destId="{DAFFAA37-CDF4-4FB6-9C53-5D8178D2D998}" srcOrd="2" destOrd="0" parTransId="{12BDC350-545C-4315-BF0F-17FC591916C0}" sibTransId="{EBB04B67-B6AB-4FB5-AAFA-94AD54C3697B}"/>
    <dgm:cxn modelId="{0F398778-754C-4295-B868-1C24B6F2B9AA}" srcId="{82EFACC7-7D70-476F-A663-EFEBB5DE6602}" destId="{85383980-D1C8-4F61-B855-244275B26444}" srcOrd="1" destOrd="0" parTransId="{4CFB942A-B0AC-4F3D-BE62-475B11A8F04D}" sibTransId="{8F8A4300-6872-42C7-930D-C5289B327FEE}"/>
    <dgm:cxn modelId="{56BB08D2-DE27-4771-8673-54118EBF822D}" type="presOf" srcId="{82EFACC7-7D70-476F-A663-EFEBB5DE6602}" destId="{33A26115-42D4-4747-880E-FAE59AB0A84D}" srcOrd="0" destOrd="0" presId="urn:microsoft.com/office/officeart/2005/8/layout/pyramid3"/>
    <dgm:cxn modelId="{4C8EF000-B57D-4523-8CB1-56C53BFC5112}" type="presOf" srcId="{85383980-D1C8-4F61-B855-244275B26444}" destId="{6A739EAE-7E45-4613-853F-7FC8EC8E4AFA}" srcOrd="0" destOrd="0" presId="urn:microsoft.com/office/officeart/2005/8/layout/pyramid3"/>
    <dgm:cxn modelId="{007CCB6B-EE18-42DC-95E6-9AE23045CEEB}" srcId="{82EFACC7-7D70-476F-A663-EFEBB5DE6602}" destId="{50F42F82-05C7-4205-8C38-2B23E5B44A1D}" srcOrd="0" destOrd="0" parTransId="{B8F3A070-03D9-428C-9BEC-121FFBAE8C9E}" sibTransId="{A9B09855-500C-4B6A-8F04-6E39AC3CBCA7}"/>
    <dgm:cxn modelId="{CCB49E94-AB03-42D3-B7E1-A5456CBE3974}" type="presOf" srcId="{DAFFAA37-CDF4-4FB6-9C53-5D8178D2D998}" destId="{9D0A76EC-71C0-4C08-B1B9-BDBC1EC42EA7}" srcOrd="0" destOrd="0" presId="urn:microsoft.com/office/officeart/2005/8/layout/pyramid3"/>
    <dgm:cxn modelId="{E56B0BDE-72D3-482C-B516-28DE3E88B383}" type="presOf" srcId="{50F42F82-05C7-4205-8C38-2B23E5B44A1D}" destId="{39FB7DFF-D01E-452D-AA78-5DF3D325E7F2}" srcOrd="1" destOrd="0" presId="urn:microsoft.com/office/officeart/2005/8/layout/pyramid3"/>
    <dgm:cxn modelId="{9D02EF79-D3E9-4382-AAA3-C8A801FB1829}" type="presOf" srcId="{50F42F82-05C7-4205-8C38-2B23E5B44A1D}" destId="{5C871FBF-4F79-47CD-BC0C-B2EB5FFDCF90}" srcOrd="0" destOrd="0" presId="urn:microsoft.com/office/officeart/2005/8/layout/pyramid3"/>
    <dgm:cxn modelId="{13754A75-D648-4884-807C-A50D150CE0DD}" type="presParOf" srcId="{33A26115-42D4-4747-880E-FAE59AB0A84D}" destId="{01D5102F-8ED3-4204-92FB-71C006F83733}" srcOrd="0" destOrd="0" presId="urn:microsoft.com/office/officeart/2005/8/layout/pyramid3"/>
    <dgm:cxn modelId="{DC7A285B-CA67-4F5A-9775-48B4B6F5EC08}" type="presParOf" srcId="{01D5102F-8ED3-4204-92FB-71C006F83733}" destId="{5C871FBF-4F79-47CD-BC0C-B2EB5FFDCF90}" srcOrd="0" destOrd="0" presId="urn:microsoft.com/office/officeart/2005/8/layout/pyramid3"/>
    <dgm:cxn modelId="{530FACFB-9595-4961-99D9-DAC90E43ADFC}" type="presParOf" srcId="{01D5102F-8ED3-4204-92FB-71C006F83733}" destId="{39FB7DFF-D01E-452D-AA78-5DF3D325E7F2}" srcOrd="1" destOrd="0" presId="urn:microsoft.com/office/officeart/2005/8/layout/pyramid3"/>
    <dgm:cxn modelId="{3BAC0AFA-1F26-4EAA-ADFA-2ED54E5A94D7}" type="presParOf" srcId="{33A26115-42D4-4747-880E-FAE59AB0A84D}" destId="{8C3BBE1D-E7B1-45B1-BC72-BFD578468DA1}" srcOrd="1" destOrd="0" presId="urn:microsoft.com/office/officeart/2005/8/layout/pyramid3"/>
    <dgm:cxn modelId="{76822B41-0E09-4FF0-895E-1DF27A213A74}" type="presParOf" srcId="{8C3BBE1D-E7B1-45B1-BC72-BFD578468DA1}" destId="{6A739EAE-7E45-4613-853F-7FC8EC8E4AFA}" srcOrd="0" destOrd="0" presId="urn:microsoft.com/office/officeart/2005/8/layout/pyramid3"/>
    <dgm:cxn modelId="{BFBDBC9A-60F9-4102-90DC-0EFA787BC53D}" type="presParOf" srcId="{8C3BBE1D-E7B1-45B1-BC72-BFD578468DA1}" destId="{1359D8A4-2EDF-479F-8B5D-782A74EF1C4D}" srcOrd="1" destOrd="0" presId="urn:microsoft.com/office/officeart/2005/8/layout/pyramid3"/>
    <dgm:cxn modelId="{69472B15-C9A6-4E25-9449-FB4EA1077F1C}" type="presParOf" srcId="{33A26115-42D4-4747-880E-FAE59AB0A84D}" destId="{170AB742-9F6D-49CE-8462-BD5FEA8EEBF9}" srcOrd="2" destOrd="0" presId="urn:microsoft.com/office/officeart/2005/8/layout/pyramid3"/>
    <dgm:cxn modelId="{A67BDE35-B309-432B-A3ED-3F74E8C09460}" type="presParOf" srcId="{170AB742-9F6D-49CE-8462-BD5FEA8EEBF9}" destId="{9D0A76EC-71C0-4C08-B1B9-BDBC1EC42EA7}" srcOrd="0" destOrd="0" presId="urn:microsoft.com/office/officeart/2005/8/layout/pyramid3"/>
    <dgm:cxn modelId="{9744CC79-B9B0-464C-88C1-FECBE198273F}" type="presParOf" srcId="{170AB742-9F6D-49CE-8462-BD5FEA8EEBF9}" destId="{8FD04EDA-FC6A-4011-9299-13D42AC6F21D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EB27E2B-11B6-4C66-8E9F-D3AC590FCFE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9E341EF-77FA-4846-B40B-1B25FBBEA3C5}">
      <dgm:prSet phldrT="[Text]"/>
      <dgm:spPr/>
      <dgm:t>
        <a:bodyPr/>
        <a:lstStyle/>
        <a:p>
          <a:r>
            <a:rPr lang="ro-RO" dirty="0"/>
            <a:t>Cine ?</a:t>
          </a:r>
          <a:endParaRPr lang="en-US" dirty="0"/>
        </a:p>
      </dgm:t>
    </dgm:pt>
    <dgm:pt modelId="{F4B3A68B-3CED-459C-B1C4-55849A71B1A6}" type="parTrans" cxnId="{E37B6DBE-32F7-4C4B-83B4-1D3F3FE41C5B}">
      <dgm:prSet/>
      <dgm:spPr/>
      <dgm:t>
        <a:bodyPr/>
        <a:lstStyle/>
        <a:p>
          <a:endParaRPr lang="en-US"/>
        </a:p>
      </dgm:t>
    </dgm:pt>
    <dgm:pt modelId="{BFCA8B74-FDEA-4F2B-9645-3E96A1643BB6}" type="sibTrans" cxnId="{E37B6DBE-32F7-4C4B-83B4-1D3F3FE41C5B}">
      <dgm:prSet/>
      <dgm:spPr/>
      <dgm:t>
        <a:bodyPr/>
        <a:lstStyle/>
        <a:p>
          <a:endParaRPr lang="en-US"/>
        </a:p>
      </dgm:t>
    </dgm:pt>
    <dgm:pt modelId="{E310B55C-7AD8-41A4-ABC9-70061ED35EBA}">
      <dgm:prSet phldrT="[Text]"/>
      <dgm:spPr/>
      <dgm:t>
        <a:bodyPr/>
        <a:lstStyle/>
        <a:p>
          <a:r>
            <a:rPr lang="ro-RO" dirty="0"/>
            <a:t>Ce?</a:t>
          </a:r>
        </a:p>
        <a:p>
          <a:r>
            <a:rPr lang="ro-RO" dirty="0"/>
            <a:t>Tema?</a:t>
          </a:r>
          <a:endParaRPr lang="en-US" dirty="0"/>
        </a:p>
      </dgm:t>
    </dgm:pt>
    <dgm:pt modelId="{07B7659C-E323-40D5-998C-D772C8305B47}" type="parTrans" cxnId="{F25AE70D-E681-44BD-B6E3-AC1F71EF0F6A}">
      <dgm:prSet/>
      <dgm:spPr/>
      <dgm:t>
        <a:bodyPr/>
        <a:lstStyle/>
        <a:p>
          <a:endParaRPr lang="en-US"/>
        </a:p>
      </dgm:t>
    </dgm:pt>
    <dgm:pt modelId="{A4B5973A-8E3E-4686-BBC0-7C4AA33DB854}" type="sibTrans" cxnId="{F25AE70D-E681-44BD-B6E3-AC1F71EF0F6A}">
      <dgm:prSet/>
      <dgm:spPr/>
      <dgm:t>
        <a:bodyPr/>
        <a:lstStyle/>
        <a:p>
          <a:endParaRPr lang="en-US"/>
        </a:p>
      </dgm:t>
    </dgm:pt>
    <dgm:pt modelId="{84F68475-E2A1-4515-9455-D44E77949B2F}">
      <dgm:prSet phldrT="[Text]"/>
      <dgm:spPr/>
      <dgm:t>
        <a:bodyPr/>
        <a:lstStyle/>
        <a:p>
          <a:r>
            <a:rPr lang="ro-RO" dirty="0"/>
            <a:t>De ce? </a:t>
          </a:r>
        </a:p>
        <a:p>
          <a:r>
            <a:rPr lang="ro-RO" dirty="0"/>
            <a:t>Care este scopul</a:t>
          </a:r>
          <a:endParaRPr lang="en-US" dirty="0"/>
        </a:p>
      </dgm:t>
    </dgm:pt>
    <dgm:pt modelId="{B66BC8A1-E4C1-402A-B414-46077968538E}" type="parTrans" cxnId="{24E5136E-CBA0-4A3D-8357-2781822F5E1E}">
      <dgm:prSet/>
      <dgm:spPr/>
      <dgm:t>
        <a:bodyPr/>
        <a:lstStyle/>
        <a:p>
          <a:endParaRPr lang="en-US"/>
        </a:p>
      </dgm:t>
    </dgm:pt>
    <dgm:pt modelId="{8350C862-0668-4569-A59C-81C908CDFE50}" type="sibTrans" cxnId="{24E5136E-CBA0-4A3D-8357-2781822F5E1E}">
      <dgm:prSet/>
      <dgm:spPr/>
      <dgm:t>
        <a:bodyPr/>
        <a:lstStyle/>
        <a:p>
          <a:endParaRPr lang="en-US"/>
        </a:p>
      </dgm:t>
    </dgm:pt>
    <dgm:pt modelId="{3DFEF6E0-6089-48FF-927B-1C0703799E5C}" type="pres">
      <dgm:prSet presAssocID="{BEB27E2B-11B6-4C66-8E9F-D3AC590FCFEE}" presName="Name0" presStyleCnt="0">
        <dgm:presLayoutVars>
          <dgm:dir/>
          <dgm:resizeHandles val="exact"/>
        </dgm:presLayoutVars>
      </dgm:prSet>
      <dgm:spPr/>
    </dgm:pt>
    <dgm:pt modelId="{BA8FC08F-4400-4EDE-A7FE-1DFAB1446D29}" type="pres">
      <dgm:prSet presAssocID="{99E341EF-77FA-4846-B40B-1B25FBBEA3C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754A361C-F360-4CA7-A7A8-900C4CD80F90}" type="pres">
      <dgm:prSet presAssocID="{BFCA8B74-FDEA-4F2B-9645-3E96A1643BB6}" presName="sibTrans" presStyleLbl="sibTrans2D1" presStyleIdx="0" presStyleCnt="2"/>
      <dgm:spPr/>
      <dgm:t>
        <a:bodyPr/>
        <a:lstStyle/>
        <a:p>
          <a:endParaRPr lang="ro-RO"/>
        </a:p>
      </dgm:t>
    </dgm:pt>
    <dgm:pt modelId="{2A7B7C89-BDF5-4F72-8F8B-56BAD977B3B2}" type="pres">
      <dgm:prSet presAssocID="{BFCA8B74-FDEA-4F2B-9645-3E96A1643BB6}" presName="connectorText" presStyleLbl="sibTrans2D1" presStyleIdx="0" presStyleCnt="2"/>
      <dgm:spPr/>
      <dgm:t>
        <a:bodyPr/>
        <a:lstStyle/>
        <a:p>
          <a:endParaRPr lang="ro-RO"/>
        </a:p>
      </dgm:t>
    </dgm:pt>
    <dgm:pt modelId="{D530C6F8-6A3B-4C5F-B7CF-DCB7270378E9}" type="pres">
      <dgm:prSet presAssocID="{E310B55C-7AD8-41A4-ABC9-70061ED35EB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F0F65FE7-94D5-4AB3-9DD8-4604A03CE247}" type="pres">
      <dgm:prSet presAssocID="{A4B5973A-8E3E-4686-BBC0-7C4AA33DB854}" presName="sibTrans" presStyleLbl="sibTrans2D1" presStyleIdx="1" presStyleCnt="2"/>
      <dgm:spPr/>
      <dgm:t>
        <a:bodyPr/>
        <a:lstStyle/>
        <a:p>
          <a:endParaRPr lang="ro-RO"/>
        </a:p>
      </dgm:t>
    </dgm:pt>
    <dgm:pt modelId="{03E5406D-17D4-43A4-9314-ACD5312434F7}" type="pres">
      <dgm:prSet presAssocID="{A4B5973A-8E3E-4686-BBC0-7C4AA33DB854}" presName="connectorText" presStyleLbl="sibTrans2D1" presStyleIdx="1" presStyleCnt="2"/>
      <dgm:spPr/>
      <dgm:t>
        <a:bodyPr/>
        <a:lstStyle/>
        <a:p>
          <a:endParaRPr lang="ro-RO"/>
        </a:p>
      </dgm:t>
    </dgm:pt>
    <dgm:pt modelId="{EC129060-EA4F-417E-AD63-113BBD641996}" type="pres">
      <dgm:prSet presAssocID="{84F68475-E2A1-4515-9455-D44E77949B2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</dgm:ptLst>
  <dgm:cxnLst>
    <dgm:cxn modelId="{D2989E37-FA0F-4B62-8756-9E0D4F6FA5F0}" type="presOf" srcId="{BEB27E2B-11B6-4C66-8E9F-D3AC590FCFEE}" destId="{3DFEF6E0-6089-48FF-927B-1C0703799E5C}" srcOrd="0" destOrd="0" presId="urn:microsoft.com/office/officeart/2005/8/layout/process1"/>
    <dgm:cxn modelId="{3742FF02-D125-4FB8-B748-A2F3F9DC9BBA}" type="presOf" srcId="{84F68475-E2A1-4515-9455-D44E77949B2F}" destId="{EC129060-EA4F-417E-AD63-113BBD641996}" srcOrd="0" destOrd="0" presId="urn:microsoft.com/office/officeart/2005/8/layout/process1"/>
    <dgm:cxn modelId="{883159B1-8378-46B7-AF6E-5769BAEDCCC0}" type="presOf" srcId="{99E341EF-77FA-4846-B40B-1B25FBBEA3C5}" destId="{BA8FC08F-4400-4EDE-A7FE-1DFAB1446D29}" srcOrd="0" destOrd="0" presId="urn:microsoft.com/office/officeart/2005/8/layout/process1"/>
    <dgm:cxn modelId="{24E5136E-CBA0-4A3D-8357-2781822F5E1E}" srcId="{BEB27E2B-11B6-4C66-8E9F-D3AC590FCFEE}" destId="{84F68475-E2A1-4515-9455-D44E77949B2F}" srcOrd="2" destOrd="0" parTransId="{B66BC8A1-E4C1-402A-B414-46077968538E}" sibTransId="{8350C862-0668-4569-A59C-81C908CDFE50}"/>
    <dgm:cxn modelId="{BE545781-CFC1-43B5-8038-676DB852590F}" type="presOf" srcId="{A4B5973A-8E3E-4686-BBC0-7C4AA33DB854}" destId="{F0F65FE7-94D5-4AB3-9DD8-4604A03CE247}" srcOrd="0" destOrd="0" presId="urn:microsoft.com/office/officeart/2005/8/layout/process1"/>
    <dgm:cxn modelId="{43DC0A2B-3C3F-4BFD-A76B-46AA0C25B312}" type="presOf" srcId="{BFCA8B74-FDEA-4F2B-9645-3E96A1643BB6}" destId="{2A7B7C89-BDF5-4F72-8F8B-56BAD977B3B2}" srcOrd="1" destOrd="0" presId="urn:microsoft.com/office/officeart/2005/8/layout/process1"/>
    <dgm:cxn modelId="{E37B6DBE-32F7-4C4B-83B4-1D3F3FE41C5B}" srcId="{BEB27E2B-11B6-4C66-8E9F-D3AC590FCFEE}" destId="{99E341EF-77FA-4846-B40B-1B25FBBEA3C5}" srcOrd="0" destOrd="0" parTransId="{F4B3A68B-3CED-459C-B1C4-55849A71B1A6}" sibTransId="{BFCA8B74-FDEA-4F2B-9645-3E96A1643BB6}"/>
    <dgm:cxn modelId="{093056D0-1EB6-479A-88E9-E2B2EEBBE85F}" type="presOf" srcId="{A4B5973A-8E3E-4686-BBC0-7C4AA33DB854}" destId="{03E5406D-17D4-43A4-9314-ACD5312434F7}" srcOrd="1" destOrd="0" presId="urn:microsoft.com/office/officeart/2005/8/layout/process1"/>
    <dgm:cxn modelId="{3CD22862-E193-4D2D-9425-09B377A73BC7}" type="presOf" srcId="{BFCA8B74-FDEA-4F2B-9645-3E96A1643BB6}" destId="{754A361C-F360-4CA7-A7A8-900C4CD80F90}" srcOrd="0" destOrd="0" presId="urn:microsoft.com/office/officeart/2005/8/layout/process1"/>
    <dgm:cxn modelId="{E4368B9F-2766-421E-8856-5C34EA424CE1}" type="presOf" srcId="{E310B55C-7AD8-41A4-ABC9-70061ED35EBA}" destId="{D530C6F8-6A3B-4C5F-B7CF-DCB7270378E9}" srcOrd="0" destOrd="0" presId="urn:microsoft.com/office/officeart/2005/8/layout/process1"/>
    <dgm:cxn modelId="{F25AE70D-E681-44BD-B6E3-AC1F71EF0F6A}" srcId="{BEB27E2B-11B6-4C66-8E9F-D3AC590FCFEE}" destId="{E310B55C-7AD8-41A4-ABC9-70061ED35EBA}" srcOrd="1" destOrd="0" parTransId="{07B7659C-E323-40D5-998C-D772C8305B47}" sibTransId="{A4B5973A-8E3E-4686-BBC0-7C4AA33DB854}"/>
    <dgm:cxn modelId="{73C0DEA2-3943-481A-91E0-F803598629C9}" type="presParOf" srcId="{3DFEF6E0-6089-48FF-927B-1C0703799E5C}" destId="{BA8FC08F-4400-4EDE-A7FE-1DFAB1446D29}" srcOrd="0" destOrd="0" presId="urn:microsoft.com/office/officeart/2005/8/layout/process1"/>
    <dgm:cxn modelId="{BA38D304-B1BD-4303-8734-DD7E26691D50}" type="presParOf" srcId="{3DFEF6E0-6089-48FF-927B-1C0703799E5C}" destId="{754A361C-F360-4CA7-A7A8-900C4CD80F90}" srcOrd="1" destOrd="0" presId="urn:microsoft.com/office/officeart/2005/8/layout/process1"/>
    <dgm:cxn modelId="{B30BC1ED-2C10-45AF-8DA9-9440FE9FE9B5}" type="presParOf" srcId="{754A361C-F360-4CA7-A7A8-900C4CD80F90}" destId="{2A7B7C89-BDF5-4F72-8F8B-56BAD977B3B2}" srcOrd="0" destOrd="0" presId="urn:microsoft.com/office/officeart/2005/8/layout/process1"/>
    <dgm:cxn modelId="{562560B6-4661-4FB4-9A52-BA23C665E237}" type="presParOf" srcId="{3DFEF6E0-6089-48FF-927B-1C0703799E5C}" destId="{D530C6F8-6A3B-4C5F-B7CF-DCB7270378E9}" srcOrd="2" destOrd="0" presId="urn:microsoft.com/office/officeart/2005/8/layout/process1"/>
    <dgm:cxn modelId="{5DDE7086-2A51-4158-84A2-818717323A5F}" type="presParOf" srcId="{3DFEF6E0-6089-48FF-927B-1C0703799E5C}" destId="{F0F65FE7-94D5-4AB3-9DD8-4604A03CE247}" srcOrd="3" destOrd="0" presId="urn:microsoft.com/office/officeart/2005/8/layout/process1"/>
    <dgm:cxn modelId="{EA118BC9-DCEC-4CE0-874E-1BD346B2ACA3}" type="presParOf" srcId="{F0F65FE7-94D5-4AB3-9DD8-4604A03CE247}" destId="{03E5406D-17D4-43A4-9314-ACD5312434F7}" srcOrd="0" destOrd="0" presId="urn:microsoft.com/office/officeart/2005/8/layout/process1"/>
    <dgm:cxn modelId="{F1F0231B-5D3A-43FE-9298-3650D4BEE961}" type="presParOf" srcId="{3DFEF6E0-6089-48FF-927B-1C0703799E5C}" destId="{EC129060-EA4F-417E-AD63-113BBD64199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2BEE3D6-FF11-4A63-A113-7F38ABEC361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0C4FD41-DC96-4F78-A85E-26A5DC09DBB2}">
      <dgm:prSet phldrT="[Text]"/>
      <dgm:spPr/>
      <dgm:t>
        <a:bodyPr/>
        <a:lstStyle/>
        <a:p>
          <a:r>
            <a:rPr lang="ro-RO" dirty="0"/>
            <a:t>Factuale</a:t>
          </a:r>
          <a:endParaRPr lang="en-US" dirty="0"/>
        </a:p>
      </dgm:t>
    </dgm:pt>
    <dgm:pt modelId="{173B2115-4780-4928-B795-C3D3AFC35736}" type="parTrans" cxnId="{E4714F1C-1AE6-4460-8488-C8160E7B4417}">
      <dgm:prSet/>
      <dgm:spPr/>
      <dgm:t>
        <a:bodyPr/>
        <a:lstStyle/>
        <a:p>
          <a:endParaRPr lang="en-US"/>
        </a:p>
      </dgm:t>
    </dgm:pt>
    <dgm:pt modelId="{963A985A-1A14-4158-B41C-E03334CD4572}" type="sibTrans" cxnId="{E4714F1C-1AE6-4460-8488-C8160E7B4417}">
      <dgm:prSet/>
      <dgm:spPr/>
      <dgm:t>
        <a:bodyPr/>
        <a:lstStyle/>
        <a:p>
          <a:endParaRPr lang="en-US"/>
        </a:p>
      </dgm:t>
    </dgm:pt>
    <dgm:pt modelId="{D0145B3D-D745-43F9-9A51-6B638A90E13B}">
      <dgm:prSet phldrT="[Text]"/>
      <dgm:spPr/>
      <dgm:t>
        <a:bodyPr/>
        <a:lstStyle/>
        <a:p>
          <a:r>
            <a:rPr lang="ro-RO" dirty="0"/>
            <a:t>De opinie</a:t>
          </a:r>
          <a:endParaRPr lang="en-US" dirty="0"/>
        </a:p>
      </dgm:t>
    </dgm:pt>
    <dgm:pt modelId="{C596ED8F-AD26-4492-B043-3806ADB3B712}" type="parTrans" cxnId="{10E0BC2F-BE20-42C2-9E31-FF289DEF52BC}">
      <dgm:prSet/>
      <dgm:spPr/>
      <dgm:t>
        <a:bodyPr/>
        <a:lstStyle/>
        <a:p>
          <a:endParaRPr lang="en-US"/>
        </a:p>
      </dgm:t>
    </dgm:pt>
    <dgm:pt modelId="{18CAD12B-EC30-43A5-BB3A-4103821C6B76}" type="sibTrans" cxnId="{10E0BC2F-BE20-42C2-9E31-FF289DEF52BC}">
      <dgm:prSet/>
      <dgm:spPr/>
      <dgm:t>
        <a:bodyPr/>
        <a:lstStyle/>
        <a:p>
          <a:endParaRPr lang="en-US"/>
        </a:p>
      </dgm:t>
    </dgm:pt>
    <dgm:pt modelId="{B4C07791-23B3-43DC-A7D3-CDBDC5C27E4A}">
      <dgm:prSet phldrT="[Text]"/>
      <dgm:spPr/>
      <dgm:t>
        <a:bodyPr/>
        <a:lstStyle/>
        <a:p>
          <a:r>
            <a:rPr lang="ro-RO" dirty="0"/>
            <a:t>De cunoștințe</a:t>
          </a:r>
          <a:endParaRPr lang="en-US" dirty="0"/>
        </a:p>
      </dgm:t>
    </dgm:pt>
    <dgm:pt modelId="{FDEFA92F-CF47-4D43-BF05-C4ED492AB432}" type="parTrans" cxnId="{B5C20685-A81D-4E83-B979-C9C731C49622}">
      <dgm:prSet/>
      <dgm:spPr/>
      <dgm:t>
        <a:bodyPr/>
        <a:lstStyle/>
        <a:p>
          <a:endParaRPr lang="en-US"/>
        </a:p>
      </dgm:t>
    </dgm:pt>
    <dgm:pt modelId="{79DC935C-A14B-4AA7-A926-2CABA1EBA93C}" type="sibTrans" cxnId="{B5C20685-A81D-4E83-B979-C9C731C49622}">
      <dgm:prSet/>
      <dgm:spPr/>
      <dgm:t>
        <a:bodyPr/>
        <a:lstStyle/>
        <a:p>
          <a:endParaRPr lang="en-US"/>
        </a:p>
      </dgm:t>
    </dgm:pt>
    <dgm:pt modelId="{CE7EA2A8-D1B2-4152-AEBA-85AC4F83811A}" type="pres">
      <dgm:prSet presAssocID="{32BEE3D6-FF11-4A63-A113-7F38ABEC361D}" presName="Name0" presStyleCnt="0">
        <dgm:presLayoutVars>
          <dgm:dir/>
          <dgm:animLvl val="lvl"/>
          <dgm:resizeHandles val="exact"/>
        </dgm:presLayoutVars>
      </dgm:prSet>
      <dgm:spPr/>
    </dgm:pt>
    <dgm:pt modelId="{A2E5DA39-D8E5-43D5-BE30-5CB085CD03BB}" type="pres">
      <dgm:prSet presAssocID="{50C4FD41-DC96-4F78-A85E-26A5DC09DBB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68A1EB01-C714-4DB9-80DF-07CDEBEF6702}" type="pres">
      <dgm:prSet presAssocID="{963A985A-1A14-4158-B41C-E03334CD4572}" presName="parTxOnlySpace" presStyleCnt="0"/>
      <dgm:spPr/>
    </dgm:pt>
    <dgm:pt modelId="{F0140111-F1F7-4D43-9FE8-399E8C8187C5}" type="pres">
      <dgm:prSet presAssocID="{D0145B3D-D745-43F9-9A51-6B638A90E13B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F10FC954-DDC0-4CE4-9373-2ADF7AE58065}" type="pres">
      <dgm:prSet presAssocID="{18CAD12B-EC30-43A5-BB3A-4103821C6B76}" presName="parTxOnlySpace" presStyleCnt="0"/>
      <dgm:spPr/>
    </dgm:pt>
    <dgm:pt modelId="{F2116FED-D916-4676-B007-2F38A9D9A4D8}" type="pres">
      <dgm:prSet presAssocID="{B4C07791-23B3-43DC-A7D3-CDBDC5C27E4A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o-RO"/>
        </a:p>
      </dgm:t>
    </dgm:pt>
  </dgm:ptLst>
  <dgm:cxnLst>
    <dgm:cxn modelId="{E4714F1C-1AE6-4460-8488-C8160E7B4417}" srcId="{32BEE3D6-FF11-4A63-A113-7F38ABEC361D}" destId="{50C4FD41-DC96-4F78-A85E-26A5DC09DBB2}" srcOrd="0" destOrd="0" parTransId="{173B2115-4780-4928-B795-C3D3AFC35736}" sibTransId="{963A985A-1A14-4158-B41C-E03334CD4572}"/>
    <dgm:cxn modelId="{10E0BC2F-BE20-42C2-9E31-FF289DEF52BC}" srcId="{32BEE3D6-FF11-4A63-A113-7F38ABEC361D}" destId="{D0145B3D-D745-43F9-9A51-6B638A90E13B}" srcOrd="1" destOrd="0" parTransId="{C596ED8F-AD26-4492-B043-3806ADB3B712}" sibTransId="{18CAD12B-EC30-43A5-BB3A-4103821C6B76}"/>
    <dgm:cxn modelId="{CAB1C994-5C6A-44CB-8C34-D62B38F1E43B}" type="presOf" srcId="{32BEE3D6-FF11-4A63-A113-7F38ABEC361D}" destId="{CE7EA2A8-D1B2-4152-AEBA-85AC4F83811A}" srcOrd="0" destOrd="0" presId="urn:microsoft.com/office/officeart/2005/8/layout/chevron1"/>
    <dgm:cxn modelId="{1271A1D8-936D-4E28-9A19-172B55833B72}" type="presOf" srcId="{50C4FD41-DC96-4F78-A85E-26A5DC09DBB2}" destId="{A2E5DA39-D8E5-43D5-BE30-5CB085CD03BB}" srcOrd="0" destOrd="0" presId="urn:microsoft.com/office/officeart/2005/8/layout/chevron1"/>
    <dgm:cxn modelId="{CCCBE870-FEBF-4B28-81E8-44226034600F}" type="presOf" srcId="{D0145B3D-D745-43F9-9A51-6B638A90E13B}" destId="{F0140111-F1F7-4D43-9FE8-399E8C8187C5}" srcOrd="0" destOrd="0" presId="urn:microsoft.com/office/officeart/2005/8/layout/chevron1"/>
    <dgm:cxn modelId="{B5C20685-A81D-4E83-B979-C9C731C49622}" srcId="{32BEE3D6-FF11-4A63-A113-7F38ABEC361D}" destId="{B4C07791-23B3-43DC-A7D3-CDBDC5C27E4A}" srcOrd="2" destOrd="0" parTransId="{FDEFA92F-CF47-4D43-BF05-C4ED492AB432}" sibTransId="{79DC935C-A14B-4AA7-A926-2CABA1EBA93C}"/>
    <dgm:cxn modelId="{3828F77A-ACC9-4940-9682-B94226609FDD}" type="presOf" srcId="{B4C07791-23B3-43DC-A7D3-CDBDC5C27E4A}" destId="{F2116FED-D916-4676-B007-2F38A9D9A4D8}" srcOrd="0" destOrd="0" presId="urn:microsoft.com/office/officeart/2005/8/layout/chevron1"/>
    <dgm:cxn modelId="{915E3DB0-5AFA-44C0-85E0-811E4F79B9F5}" type="presParOf" srcId="{CE7EA2A8-D1B2-4152-AEBA-85AC4F83811A}" destId="{A2E5DA39-D8E5-43D5-BE30-5CB085CD03BB}" srcOrd="0" destOrd="0" presId="urn:microsoft.com/office/officeart/2005/8/layout/chevron1"/>
    <dgm:cxn modelId="{0C1D540E-C2A6-4958-BD8A-88936EE43B7B}" type="presParOf" srcId="{CE7EA2A8-D1B2-4152-AEBA-85AC4F83811A}" destId="{68A1EB01-C714-4DB9-80DF-07CDEBEF6702}" srcOrd="1" destOrd="0" presId="urn:microsoft.com/office/officeart/2005/8/layout/chevron1"/>
    <dgm:cxn modelId="{340B3600-4877-4223-B8DC-6DEB88624D90}" type="presParOf" srcId="{CE7EA2A8-D1B2-4152-AEBA-85AC4F83811A}" destId="{F0140111-F1F7-4D43-9FE8-399E8C8187C5}" srcOrd="2" destOrd="0" presId="urn:microsoft.com/office/officeart/2005/8/layout/chevron1"/>
    <dgm:cxn modelId="{29B89FB3-552B-455D-A94E-E361DCE091F8}" type="presParOf" srcId="{CE7EA2A8-D1B2-4152-AEBA-85AC4F83811A}" destId="{F10FC954-DDC0-4CE4-9373-2ADF7AE58065}" srcOrd="3" destOrd="0" presId="urn:microsoft.com/office/officeart/2005/8/layout/chevron1"/>
    <dgm:cxn modelId="{77823B4E-8F99-4C8B-916E-AAC3EBC77763}" type="presParOf" srcId="{CE7EA2A8-D1B2-4152-AEBA-85AC4F83811A}" destId="{F2116FED-D916-4676-B007-2F38A9D9A4D8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2F70326-1EAD-43ED-A0E9-8301D67F5BC7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828257-692A-4469-B2B8-F83252158935}">
      <dgm:prSet phldrT="[Text]"/>
      <dgm:spPr/>
      <dgm:t>
        <a:bodyPr/>
        <a:lstStyle/>
        <a:p>
          <a:pPr algn="ctr"/>
          <a:r>
            <a:rPr lang="ro-RO" dirty="0"/>
            <a:t>Date factuale</a:t>
          </a:r>
          <a:endParaRPr lang="en-US" dirty="0"/>
        </a:p>
      </dgm:t>
    </dgm:pt>
    <dgm:pt modelId="{2E74A625-8DAD-4A0E-8C01-49F279DB56BE}" type="parTrans" cxnId="{2012DF30-6BDE-4C58-A118-ABB3B6E5ADD7}">
      <dgm:prSet/>
      <dgm:spPr/>
      <dgm:t>
        <a:bodyPr/>
        <a:lstStyle/>
        <a:p>
          <a:endParaRPr lang="en-US"/>
        </a:p>
      </dgm:t>
    </dgm:pt>
    <dgm:pt modelId="{4F5CD156-1B38-4167-BBD4-B554F86DD65F}" type="sibTrans" cxnId="{2012DF30-6BDE-4C58-A118-ABB3B6E5ADD7}">
      <dgm:prSet/>
      <dgm:spPr/>
      <dgm:t>
        <a:bodyPr/>
        <a:lstStyle/>
        <a:p>
          <a:endParaRPr lang="en-US"/>
        </a:p>
      </dgm:t>
    </dgm:pt>
    <dgm:pt modelId="{7109742C-5DBB-4D4E-B09D-2FB36339E484}">
      <dgm:prSet phldrT="[Text]"/>
      <dgm:spPr/>
      <dgm:t>
        <a:bodyPr/>
        <a:lstStyle/>
        <a:p>
          <a:r>
            <a:rPr lang="ro-RO" dirty="0"/>
            <a:t>Sex</a:t>
          </a:r>
          <a:endParaRPr lang="en-US" dirty="0"/>
        </a:p>
      </dgm:t>
    </dgm:pt>
    <dgm:pt modelId="{F18B847B-D542-4422-809E-D468C273BA57}" type="parTrans" cxnId="{91A4721E-C244-46AA-89A6-F8E93FBC6881}">
      <dgm:prSet/>
      <dgm:spPr/>
      <dgm:t>
        <a:bodyPr/>
        <a:lstStyle/>
        <a:p>
          <a:endParaRPr lang="en-US"/>
        </a:p>
      </dgm:t>
    </dgm:pt>
    <dgm:pt modelId="{D773CF37-617B-4F06-8D62-818919A3D19B}" type="sibTrans" cxnId="{91A4721E-C244-46AA-89A6-F8E93FBC6881}">
      <dgm:prSet/>
      <dgm:spPr/>
      <dgm:t>
        <a:bodyPr/>
        <a:lstStyle/>
        <a:p>
          <a:endParaRPr lang="en-US"/>
        </a:p>
      </dgm:t>
    </dgm:pt>
    <dgm:pt modelId="{CC3C17C1-0402-413E-904E-B086C5D7E621}">
      <dgm:prSet phldrT="[Text]"/>
      <dgm:spPr/>
      <dgm:t>
        <a:bodyPr/>
        <a:lstStyle/>
        <a:p>
          <a:r>
            <a:rPr lang="ro-RO" dirty="0"/>
            <a:t>Vârstă</a:t>
          </a:r>
          <a:endParaRPr lang="en-US" dirty="0"/>
        </a:p>
      </dgm:t>
    </dgm:pt>
    <dgm:pt modelId="{2D1DAB12-76C6-421F-A969-2067B9412960}" type="parTrans" cxnId="{A455DA50-126E-4318-BC3F-8E5E60E99A7E}">
      <dgm:prSet/>
      <dgm:spPr/>
    </dgm:pt>
    <dgm:pt modelId="{E7166DFF-D003-4BDB-AD60-72C310A67633}" type="sibTrans" cxnId="{A455DA50-126E-4318-BC3F-8E5E60E99A7E}">
      <dgm:prSet/>
      <dgm:spPr/>
    </dgm:pt>
    <dgm:pt modelId="{EEE45574-5BD9-4D31-B367-65D17F9E4497}">
      <dgm:prSet phldrT="[Text]"/>
      <dgm:spPr/>
      <dgm:t>
        <a:bodyPr/>
        <a:lstStyle/>
        <a:p>
          <a:r>
            <a:rPr lang="ro-RO" dirty="0"/>
            <a:t>Loc de naștere </a:t>
          </a:r>
          <a:endParaRPr lang="en-US" dirty="0"/>
        </a:p>
      </dgm:t>
    </dgm:pt>
    <dgm:pt modelId="{F9858873-D460-496B-B771-D5CAEF80C2EE}" type="parTrans" cxnId="{334239CC-A3D0-4DB9-B7DF-7AF68E6A7EC2}">
      <dgm:prSet/>
      <dgm:spPr/>
    </dgm:pt>
    <dgm:pt modelId="{DE011CA7-EB45-45D5-B2ED-923699AA4D7A}" type="sibTrans" cxnId="{334239CC-A3D0-4DB9-B7DF-7AF68E6A7EC2}">
      <dgm:prSet/>
      <dgm:spPr/>
    </dgm:pt>
    <dgm:pt modelId="{331021C1-5125-4335-9AB4-FFBB05A435C0}">
      <dgm:prSet phldrT="[Text]"/>
      <dgm:spPr/>
      <dgm:t>
        <a:bodyPr/>
        <a:lstStyle/>
        <a:p>
          <a:r>
            <a:rPr lang="ro-RO" dirty="0"/>
            <a:t>Naționalitate</a:t>
          </a:r>
          <a:endParaRPr lang="en-US" dirty="0"/>
        </a:p>
      </dgm:t>
    </dgm:pt>
    <dgm:pt modelId="{F0EBE82E-C05B-465C-84E1-82BBB7AC465B}" type="parTrans" cxnId="{F38AC771-2861-4B23-A4F8-FBCAA12CD24E}">
      <dgm:prSet/>
      <dgm:spPr/>
    </dgm:pt>
    <dgm:pt modelId="{9756EFF2-39A1-4E06-AF8D-1E761D247C06}" type="sibTrans" cxnId="{F38AC771-2861-4B23-A4F8-FBCAA12CD24E}">
      <dgm:prSet/>
      <dgm:spPr/>
    </dgm:pt>
    <dgm:pt modelId="{8AE1EE49-409A-4178-8815-67DB4CDF6C2F}">
      <dgm:prSet phldrT="[Text]"/>
      <dgm:spPr/>
      <dgm:t>
        <a:bodyPr/>
        <a:lstStyle/>
        <a:p>
          <a:r>
            <a:rPr lang="ro-RO" dirty="0"/>
            <a:t>Etnie</a:t>
          </a:r>
          <a:endParaRPr lang="en-US" dirty="0"/>
        </a:p>
      </dgm:t>
    </dgm:pt>
    <dgm:pt modelId="{3CC27096-D4F2-4315-AC3B-82733F5B4AE2}" type="parTrans" cxnId="{D0CAA2B2-1B38-4E99-8156-C0FDC57EE7A0}">
      <dgm:prSet/>
      <dgm:spPr/>
    </dgm:pt>
    <dgm:pt modelId="{52D7BE14-0B2A-4B0E-84D0-2B9123AFA8AC}" type="sibTrans" cxnId="{D0CAA2B2-1B38-4E99-8156-C0FDC57EE7A0}">
      <dgm:prSet/>
      <dgm:spPr/>
    </dgm:pt>
    <dgm:pt modelId="{CCB9B11B-32E3-45D9-A953-80AAB55E8D2D}">
      <dgm:prSet phldrT="[Text]"/>
      <dgm:spPr/>
      <dgm:t>
        <a:bodyPr/>
        <a:lstStyle/>
        <a:p>
          <a:r>
            <a:rPr lang="ro-RO" dirty="0"/>
            <a:t>Studiile</a:t>
          </a:r>
          <a:endParaRPr lang="en-US" dirty="0"/>
        </a:p>
      </dgm:t>
    </dgm:pt>
    <dgm:pt modelId="{390D3F48-BC18-42CD-B85C-0DE8FC5071FD}" type="parTrans" cxnId="{D9098662-F512-4A54-9E91-E38F2B1D3D6A}">
      <dgm:prSet/>
      <dgm:spPr/>
    </dgm:pt>
    <dgm:pt modelId="{D5BAB473-DA2E-4B37-A782-8BE7EC877CAE}" type="sibTrans" cxnId="{D9098662-F512-4A54-9E91-E38F2B1D3D6A}">
      <dgm:prSet/>
      <dgm:spPr/>
    </dgm:pt>
    <dgm:pt modelId="{A0ADB1D7-A133-496C-9E3F-7462163F1727}">
      <dgm:prSet phldrT="[Text]"/>
      <dgm:spPr/>
      <dgm:t>
        <a:bodyPr/>
        <a:lstStyle/>
        <a:p>
          <a:r>
            <a:rPr lang="ro-RO" dirty="0"/>
            <a:t>Starea civilă</a:t>
          </a:r>
          <a:endParaRPr lang="en-US" dirty="0"/>
        </a:p>
      </dgm:t>
    </dgm:pt>
    <dgm:pt modelId="{D2F872A5-9DCD-4E3E-8EAB-A12A75206A64}" type="parTrans" cxnId="{47F4AF37-69C9-46F0-B58C-BFEECF9A6BDF}">
      <dgm:prSet/>
      <dgm:spPr/>
    </dgm:pt>
    <dgm:pt modelId="{CF10556A-D984-427E-B26E-B5746129F80D}" type="sibTrans" cxnId="{47F4AF37-69C9-46F0-B58C-BFEECF9A6BDF}">
      <dgm:prSet/>
      <dgm:spPr/>
    </dgm:pt>
    <dgm:pt modelId="{C5F99719-3970-4A20-8C90-9A487372D6BE}" type="pres">
      <dgm:prSet presAssocID="{22F70326-1EAD-43ED-A0E9-8301D67F5BC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o-RO"/>
        </a:p>
      </dgm:t>
    </dgm:pt>
    <dgm:pt modelId="{CA2332CC-A8D7-42DB-ADCF-32DF62A4E504}" type="pres">
      <dgm:prSet presAssocID="{DF828257-692A-4469-B2B8-F83252158935}" presName="linNode" presStyleCnt="0"/>
      <dgm:spPr/>
    </dgm:pt>
    <dgm:pt modelId="{6627415F-FE8E-4AC7-81AE-1607F3112087}" type="pres">
      <dgm:prSet presAssocID="{DF828257-692A-4469-B2B8-F83252158935}" presName="parTx" presStyleLbl="revTx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3CCAD373-21D6-470B-ACF0-2E8A5A02F11C}" type="pres">
      <dgm:prSet presAssocID="{DF828257-692A-4469-B2B8-F83252158935}" presName="bracket" presStyleLbl="parChTrans1D1" presStyleIdx="0" presStyleCnt="1"/>
      <dgm:spPr/>
    </dgm:pt>
    <dgm:pt modelId="{9D43333E-2582-41FD-855E-A9139C71C252}" type="pres">
      <dgm:prSet presAssocID="{DF828257-692A-4469-B2B8-F83252158935}" presName="spH" presStyleCnt="0"/>
      <dgm:spPr/>
    </dgm:pt>
    <dgm:pt modelId="{50C12D1F-3263-4D18-A42A-30E3CFBA0A5D}" type="pres">
      <dgm:prSet presAssocID="{DF828257-692A-4469-B2B8-F83252158935}" presName="desTx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</dgm:ptLst>
  <dgm:cxnLst>
    <dgm:cxn modelId="{F38AC771-2861-4B23-A4F8-FBCAA12CD24E}" srcId="{DF828257-692A-4469-B2B8-F83252158935}" destId="{331021C1-5125-4335-9AB4-FFBB05A435C0}" srcOrd="3" destOrd="0" parTransId="{F0EBE82E-C05B-465C-84E1-82BBB7AC465B}" sibTransId="{9756EFF2-39A1-4E06-AF8D-1E761D247C06}"/>
    <dgm:cxn modelId="{A455DA50-126E-4318-BC3F-8E5E60E99A7E}" srcId="{DF828257-692A-4469-B2B8-F83252158935}" destId="{CC3C17C1-0402-413E-904E-B086C5D7E621}" srcOrd="1" destOrd="0" parTransId="{2D1DAB12-76C6-421F-A969-2067B9412960}" sibTransId="{E7166DFF-D003-4BDB-AD60-72C310A67633}"/>
    <dgm:cxn modelId="{AB9C7D90-FE67-4D38-AADA-25694C5572DD}" type="presOf" srcId="{7109742C-5DBB-4D4E-B09D-2FB36339E484}" destId="{50C12D1F-3263-4D18-A42A-30E3CFBA0A5D}" srcOrd="0" destOrd="0" presId="urn:diagrams.loki3.com/BracketList"/>
    <dgm:cxn modelId="{B838FBAA-A9E7-455B-AE44-86E57D4FDF52}" type="presOf" srcId="{CCB9B11B-32E3-45D9-A953-80AAB55E8D2D}" destId="{50C12D1F-3263-4D18-A42A-30E3CFBA0A5D}" srcOrd="0" destOrd="5" presId="urn:diagrams.loki3.com/BracketList"/>
    <dgm:cxn modelId="{DB46B681-66B8-49FE-B567-65B0E0A02C40}" type="presOf" srcId="{EEE45574-5BD9-4D31-B367-65D17F9E4497}" destId="{50C12D1F-3263-4D18-A42A-30E3CFBA0A5D}" srcOrd="0" destOrd="2" presId="urn:diagrams.loki3.com/BracketList"/>
    <dgm:cxn modelId="{1F633A48-8A44-4FD2-BC5E-09CC081ACC27}" type="presOf" srcId="{CC3C17C1-0402-413E-904E-B086C5D7E621}" destId="{50C12D1F-3263-4D18-A42A-30E3CFBA0A5D}" srcOrd="0" destOrd="1" presId="urn:diagrams.loki3.com/BracketList"/>
    <dgm:cxn modelId="{2012DF30-6BDE-4C58-A118-ABB3B6E5ADD7}" srcId="{22F70326-1EAD-43ED-A0E9-8301D67F5BC7}" destId="{DF828257-692A-4469-B2B8-F83252158935}" srcOrd="0" destOrd="0" parTransId="{2E74A625-8DAD-4A0E-8C01-49F279DB56BE}" sibTransId="{4F5CD156-1B38-4167-BBD4-B554F86DD65F}"/>
    <dgm:cxn modelId="{C0822B06-DD9E-4209-AEA3-1572E309E58D}" type="presOf" srcId="{8AE1EE49-409A-4178-8815-67DB4CDF6C2F}" destId="{50C12D1F-3263-4D18-A42A-30E3CFBA0A5D}" srcOrd="0" destOrd="4" presId="urn:diagrams.loki3.com/BracketList"/>
    <dgm:cxn modelId="{8C2ECE25-B1EA-471A-B700-2D03AB13A3B5}" type="presOf" srcId="{331021C1-5125-4335-9AB4-FFBB05A435C0}" destId="{50C12D1F-3263-4D18-A42A-30E3CFBA0A5D}" srcOrd="0" destOrd="3" presId="urn:diagrams.loki3.com/BracketList"/>
    <dgm:cxn modelId="{D9098662-F512-4A54-9E91-E38F2B1D3D6A}" srcId="{DF828257-692A-4469-B2B8-F83252158935}" destId="{CCB9B11B-32E3-45D9-A953-80AAB55E8D2D}" srcOrd="5" destOrd="0" parTransId="{390D3F48-BC18-42CD-B85C-0DE8FC5071FD}" sibTransId="{D5BAB473-DA2E-4B37-A782-8BE7EC877CAE}"/>
    <dgm:cxn modelId="{7D5B1563-9C90-46FC-9FB0-53DFE582727D}" type="presOf" srcId="{DF828257-692A-4469-B2B8-F83252158935}" destId="{6627415F-FE8E-4AC7-81AE-1607F3112087}" srcOrd="0" destOrd="0" presId="urn:diagrams.loki3.com/BracketList"/>
    <dgm:cxn modelId="{47F4AF37-69C9-46F0-B58C-BFEECF9A6BDF}" srcId="{DF828257-692A-4469-B2B8-F83252158935}" destId="{A0ADB1D7-A133-496C-9E3F-7462163F1727}" srcOrd="6" destOrd="0" parTransId="{D2F872A5-9DCD-4E3E-8EAB-A12A75206A64}" sibTransId="{CF10556A-D984-427E-B26E-B5746129F80D}"/>
    <dgm:cxn modelId="{91A4721E-C244-46AA-89A6-F8E93FBC6881}" srcId="{DF828257-692A-4469-B2B8-F83252158935}" destId="{7109742C-5DBB-4D4E-B09D-2FB36339E484}" srcOrd="0" destOrd="0" parTransId="{F18B847B-D542-4422-809E-D468C273BA57}" sibTransId="{D773CF37-617B-4F06-8D62-818919A3D19B}"/>
    <dgm:cxn modelId="{D0CAA2B2-1B38-4E99-8156-C0FDC57EE7A0}" srcId="{DF828257-692A-4469-B2B8-F83252158935}" destId="{8AE1EE49-409A-4178-8815-67DB4CDF6C2F}" srcOrd="4" destOrd="0" parTransId="{3CC27096-D4F2-4315-AC3B-82733F5B4AE2}" sibTransId="{52D7BE14-0B2A-4B0E-84D0-2B9123AFA8AC}"/>
    <dgm:cxn modelId="{334239CC-A3D0-4DB9-B7DF-7AF68E6A7EC2}" srcId="{DF828257-692A-4469-B2B8-F83252158935}" destId="{EEE45574-5BD9-4D31-B367-65D17F9E4497}" srcOrd="2" destOrd="0" parTransId="{F9858873-D460-496B-B771-D5CAEF80C2EE}" sibTransId="{DE011CA7-EB45-45D5-B2ED-923699AA4D7A}"/>
    <dgm:cxn modelId="{310B43D6-00D1-45E7-99AE-7C3ED04584D2}" type="presOf" srcId="{A0ADB1D7-A133-496C-9E3F-7462163F1727}" destId="{50C12D1F-3263-4D18-A42A-30E3CFBA0A5D}" srcOrd="0" destOrd="6" presId="urn:diagrams.loki3.com/BracketList"/>
    <dgm:cxn modelId="{4E044409-D3C6-4757-9690-AC6FCB2DAB97}" type="presOf" srcId="{22F70326-1EAD-43ED-A0E9-8301D67F5BC7}" destId="{C5F99719-3970-4A20-8C90-9A487372D6BE}" srcOrd="0" destOrd="0" presId="urn:diagrams.loki3.com/BracketList"/>
    <dgm:cxn modelId="{3A49ED85-EBA1-44D6-9921-6F3C7F783364}" type="presParOf" srcId="{C5F99719-3970-4A20-8C90-9A487372D6BE}" destId="{CA2332CC-A8D7-42DB-ADCF-32DF62A4E504}" srcOrd="0" destOrd="0" presId="urn:diagrams.loki3.com/BracketList"/>
    <dgm:cxn modelId="{C872257C-5D28-4D42-BB54-BDC8EF102E2C}" type="presParOf" srcId="{CA2332CC-A8D7-42DB-ADCF-32DF62A4E504}" destId="{6627415F-FE8E-4AC7-81AE-1607F3112087}" srcOrd="0" destOrd="0" presId="urn:diagrams.loki3.com/BracketList"/>
    <dgm:cxn modelId="{2A632982-8F0D-44FE-9CC4-7D2D68ACCDA8}" type="presParOf" srcId="{CA2332CC-A8D7-42DB-ADCF-32DF62A4E504}" destId="{3CCAD373-21D6-470B-ACF0-2E8A5A02F11C}" srcOrd="1" destOrd="0" presId="urn:diagrams.loki3.com/BracketList"/>
    <dgm:cxn modelId="{211853AE-B8A5-49D8-9309-3BC2B31ECD67}" type="presParOf" srcId="{CA2332CC-A8D7-42DB-ADCF-32DF62A4E504}" destId="{9D43333E-2582-41FD-855E-A9139C71C252}" srcOrd="2" destOrd="0" presId="urn:diagrams.loki3.com/BracketList"/>
    <dgm:cxn modelId="{24AC79E7-E3E5-46FF-A6DF-3EF24529BD87}" type="presParOf" srcId="{CA2332CC-A8D7-42DB-ADCF-32DF62A4E504}" destId="{50C12D1F-3263-4D18-A42A-30E3CFBA0A5D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A03B290-6785-4733-B6A9-E2EDEBD5C007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F82FAC-92BA-40EE-9042-A4B80CA5BF99}">
      <dgm:prSet phldrT="[Text]"/>
      <dgm:spPr/>
      <dgm:t>
        <a:bodyPr/>
        <a:lstStyle/>
        <a:p>
          <a:pPr algn="ctr"/>
          <a:r>
            <a:rPr lang="ro-RO" dirty="0"/>
            <a:t>Universul interior al individului </a:t>
          </a:r>
          <a:endParaRPr lang="en-US" dirty="0"/>
        </a:p>
      </dgm:t>
    </dgm:pt>
    <dgm:pt modelId="{587675EE-F2EA-46D0-AAF3-57195A2B2DBD}" type="parTrans" cxnId="{1E3E376D-77D6-47CC-B9AD-4D4F9476BE89}">
      <dgm:prSet/>
      <dgm:spPr/>
      <dgm:t>
        <a:bodyPr/>
        <a:lstStyle/>
        <a:p>
          <a:endParaRPr lang="en-US"/>
        </a:p>
      </dgm:t>
    </dgm:pt>
    <dgm:pt modelId="{A24B8389-85DF-4479-924D-87A5FE5C7623}" type="sibTrans" cxnId="{1E3E376D-77D6-47CC-B9AD-4D4F9476BE89}">
      <dgm:prSet/>
      <dgm:spPr/>
      <dgm:t>
        <a:bodyPr/>
        <a:lstStyle/>
        <a:p>
          <a:endParaRPr lang="en-US"/>
        </a:p>
      </dgm:t>
    </dgm:pt>
    <dgm:pt modelId="{CF518F40-28CD-4E83-BDC6-9668D3196660}">
      <dgm:prSet phldrT="[Text]"/>
      <dgm:spPr/>
      <dgm:t>
        <a:bodyPr/>
        <a:lstStyle/>
        <a:p>
          <a:r>
            <a:rPr lang="ro-RO" dirty="0"/>
            <a:t>Părerile</a:t>
          </a:r>
          <a:endParaRPr lang="en-US" dirty="0"/>
        </a:p>
      </dgm:t>
    </dgm:pt>
    <dgm:pt modelId="{0B624CB8-9677-49EE-992C-244F2514BC02}" type="parTrans" cxnId="{7F0B7C08-7F5B-4605-92AB-F91B06D00560}">
      <dgm:prSet/>
      <dgm:spPr/>
      <dgm:t>
        <a:bodyPr/>
        <a:lstStyle/>
        <a:p>
          <a:endParaRPr lang="en-US"/>
        </a:p>
      </dgm:t>
    </dgm:pt>
    <dgm:pt modelId="{990B6359-74C8-4EB9-9331-BC8460CE9A83}" type="sibTrans" cxnId="{7F0B7C08-7F5B-4605-92AB-F91B06D00560}">
      <dgm:prSet/>
      <dgm:spPr/>
      <dgm:t>
        <a:bodyPr/>
        <a:lstStyle/>
        <a:p>
          <a:endParaRPr lang="en-US"/>
        </a:p>
      </dgm:t>
    </dgm:pt>
    <dgm:pt modelId="{54F659EF-0ECE-4367-84DA-35AA1AE6F694}">
      <dgm:prSet phldrT="[Text]"/>
      <dgm:spPr/>
      <dgm:t>
        <a:bodyPr/>
        <a:lstStyle/>
        <a:p>
          <a:r>
            <a:rPr lang="ro-RO" dirty="0"/>
            <a:t>Atitudinile</a:t>
          </a:r>
          <a:endParaRPr lang="en-US" dirty="0"/>
        </a:p>
      </dgm:t>
    </dgm:pt>
    <dgm:pt modelId="{E2153C19-8FF8-40FB-8F00-1EFE6E80EC85}" type="parTrans" cxnId="{F159F0CF-E5CB-43A4-861F-2A68C6EE32AE}">
      <dgm:prSet/>
      <dgm:spPr/>
      <dgm:t>
        <a:bodyPr/>
        <a:lstStyle/>
        <a:p>
          <a:endParaRPr lang="en-US"/>
        </a:p>
      </dgm:t>
    </dgm:pt>
    <dgm:pt modelId="{47CA0408-E597-4B53-8BFA-46827DDA1E6C}" type="sibTrans" cxnId="{F159F0CF-E5CB-43A4-861F-2A68C6EE32AE}">
      <dgm:prSet/>
      <dgm:spPr/>
      <dgm:t>
        <a:bodyPr/>
        <a:lstStyle/>
        <a:p>
          <a:endParaRPr lang="en-US"/>
        </a:p>
      </dgm:t>
    </dgm:pt>
    <dgm:pt modelId="{4772D232-032E-4072-82E8-F69E267158C7}">
      <dgm:prSet phldrT="[Text]"/>
      <dgm:spPr/>
      <dgm:t>
        <a:bodyPr/>
        <a:lstStyle/>
        <a:p>
          <a:r>
            <a:rPr lang="ro-RO" dirty="0"/>
            <a:t>Credințele</a:t>
          </a:r>
          <a:endParaRPr lang="en-US" dirty="0"/>
        </a:p>
      </dgm:t>
    </dgm:pt>
    <dgm:pt modelId="{F9E0D898-D3A2-4CA0-9F30-52CD3FD93261}" type="parTrans" cxnId="{970941D2-9BFD-4649-B2C7-5EBF7E49AAF0}">
      <dgm:prSet/>
      <dgm:spPr/>
      <dgm:t>
        <a:bodyPr/>
        <a:lstStyle/>
        <a:p>
          <a:endParaRPr lang="en-US"/>
        </a:p>
      </dgm:t>
    </dgm:pt>
    <dgm:pt modelId="{6CB69E98-3C02-4493-A2E5-D2A37FF74745}" type="sibTrans" cxnId="{970941D2-9BFD-4649-B2C7-5EBF7E49AAF0}">
      <dgm:prSet/>
      <dgm:spPr/>
      <dgm:t>
        <a:bodyPr/>
        <a:lstStyle/>
        <a:p>
          <a:endParaRPr lang="en-US"/>
        </a:p>
      </dgm:t>
    </dgm:pt>
    <dgm:pt modelId="{F49E4E27-CB28-4E6B-AD5A-2C7B8AAD331C}">
      <dgm:prSet phldrT="[Text]"/>
      <dgm:spPr/>
      <dgm:t>
        <a:bodyPr/>
        <a:lstStyle/>
        <a:p>
          <a:r>
            <a:rPr lang="ro-RO" dirty="0"/>
            <a:t>Proiectarea în viitor </a:t>
          </a:r>
          <a:endParaRPr lang="en-US" dirty="0"/>
        </a:p>
      </dgm:t>
    </dgm:pt>
    <dgm:pt modelId="{A6711E7E-3C6B-4113-8E2F-2965F2F0D981}" type="parTrans" cxnId="{8C837A67-B8E4-408F-BC21-CE7534106105}">
      <dgm:prSet/>
      <dgm:spPr/>
      <dgm:t>
        <a:bodyPr/>
        <a:lstStyle/>
        <a:p>
          <a:endParaRPr lang="en-US"/>
        </a:p>
      </dgm:t>
    </dgm:pt>
    <dgm:pt modelId="{EDAAE57F-6A82-4C69-BF57-E6268DF9C4C3}" type="sibTrans" cxnId="{8C837A67-B8E4-408F-BC21-CE7534106105}">
      <dgm:prSet/>
      <dgm:spPr/>
      <dgm:t>
        <a:bodyPr/>
        <a:lstStyle/>
        <a:p>
          <a:endParaRPr lang="en-US"/>
        </a:p>
      </dgm:t>
    </dgm:pt>
    <dgm:pt modelId="{63CA5A6E-1CDB-46F1-ACDB-A4F0E3F50723}">
      <dgm:prSet phldrT="[Text]"/>
      <dgm:spPr/>
      <dgm:t>
        <a:bodyPr/>
        <a:lstStyle/>
        <a:p>
          <a:r>
            <a:rPr lang="ro-RO" dirty="0"/>
            <a:t>Evaluările</a:t>
          </a:r>
          <a:endParaRPr lang="en-US" dirty="0"/>
        </a:p>
      </dgm:t>
    </dgm:pt>
    <dgm:pt modelId="{2D8F7F8B-0200-42C3-9F78-F30322B0608A}" type="parTrans" cxnId="{22457047-734C-4028-B10B-B1D214E23C57}">
      <dgm:prSet/>
      <dgm:spPr/>
      <dgm:t>
        <a:bodyPr/>
        <a:lstStyle/>
        <a:p>
          <a:endParaRPr lang="en-US"/>
        </a:p>
      </dgm:t>
    </dgm:pt>
    <dgm:pt modelId="{8823E1B8-86C5-437E-A6CC-C3EB75A087B5}" type="sibTrans" cxnId="{22457047-734C-4028-B10B-B1D214E23C57}">
      <dgm:prSet/>
      <dgm:spPr/>
      <dgm:t>
        <a:bodyPr/>
        <a:lstStyle/>
        <a:p>
          <a:endParaRPr lang="en-US"/>
        </a:p>
      </dgm:t>
    </dgm:pt>
    <dgm:pt modelId="{2170A7A8-A8C7-490C-BAFA-56515F938621}">
      <dgm:prSet phldrT="[Text]"/>
      <dgm:spPr/>
      <dgm:t>
        <a:bodyPr/>
        <a:lstStyle/>
        <a:p>
          <a:r>
            <a:rPr lang="ro-RO" dirty="0"/>
            <a:t>Atașamentul față de valori</a:t>
          </a:r>
          <a:endParaRPr lang="en-US" dirty="0"/>
        </a:p>
      </dgm:t>
    </dgm:pt>
    <dgm:pt modelId="{A40B9171-3E62-4C59-B85D-1CD50B09D78D}" type="parTrans" cxnId="{8116408F-BDDE-410C-B993-C833DC81AF4C}">
      <dgm:prSet/>
      <dgm:spPr/>
      <dgm:t>
        <a:bodyPr/>
        <a:lstStyle/>
        <a:p>
          <a:endParaRPr lang="en-US"/>
        </a:p>
      </dgm:t>
    </dgm:pt>
    <dgm:pt modelId="{7E0013C2-76F1-496E-A25A-5C977FC048EE}" type="sibTrans" cxnId="{8116408F-BDDE-410C-B993-C833DC81AF4C}">
      <dgm:prSet/>
      <dgm:spPr/>
      <dgm:t>
        <a:bodyPr/>
        <a:lstStyle/>
        <a:p>
          <a:endParaRPr lang="en-US"/>
        </a:p>
      </dgm:t>
    </dgm:pt>
    <dgm:pt modelId="{AC06002D-DCF8-47D6-B77B-3E993D81B47F}">
      <dgm:prSet phldrT="[Text]"/>
      <dgm:spPr/>
      <dgm:t>
        <a:bodyPr/>
        <a:lstStyle/>
        <a:p>
          <a:r>
            <a:rPr lang="ro-RO" dirty="0"/>
            <a:t>Explicațiile fenomenului din jurul său</a:t>
          </a:r>
          <a:endParaRPr lang="en-US" dirty="0"/>
        </a:p>
      </dgm:t>
    </dgm:pt>
    <dgm:pt modelId="{27563717-402E-44CA-80FA-C6847286103F}" type="parTrans" cxnId="{229D62B6-0FAA-410F-999D-240E71E167E2}">
      <dgm:prSet/>
      <dgm:spPr/>
      <dgm:t>
        <a:bodyPr/>
        <a:lstStyle/>
        <a:p>
          <a:endParaRPr lang="en-US"/>
        </a:p>
      </dgm:t>
    </dgm:pt>
    <dgm:pt modelId="{91878708-03CA-4971-AF12-546E901A99F4}" type="sibTrans" cxnId="{229D62B6-0FAA-410F-999D-240E71E167E2}">
      <dgm:prSet/>
      <dgm:spPr/>
      <dgm:t>
        <a:bodyPr/>
        <a:lstStyle/>
        <a:p>
          <a:endParaRPr lang="en-US"/>
        </a:p>
      </dgm:t>
    </dgm:pt>
    <dgm:pt modelId="{95BA9BCC-45FC-4903-AD29-DF09A0FE017B}">
      <dgm:prSet phldrT="[Text]"/>
      <dgm:spPr/>
      <dgm:t>
        <a:bodyPr/>
        <a:lstStyle/>
        <a:p>
          <a:r>
            <a:rPr lang="ro-RO" dirty="0"/>
            <a:t>Ju</a:t>
          </a:r>
          <a:r>
            <a:rPr lang="en-US" dirty="0" err="1"/>
            <a:t>stific</a:t>
          </a:r>
          <a:r>
            <a:rPr lang="ro-RO" dirty="0"/>
            <a:t>ările și motivația acțiunilor</a:t>
          </a:r>
          <a:endParaRPr lang="en-US" dirty="0"/>
        </a:p>
      </dgm:t>
    </dgm:pt>
    <dgm:pt modelId="{399856A3-6C72-4CFA-ACDE-36D6A8B846B1}" type="parTrans" cxnId="{C1AD2342-C010-49F9-A034-A994A216B0D3}">
      <dgm:prSet/>
      <dgm:spPr/>
      <dgm:t>
        <a:bodyPr/>
        <a:lstStyle/>
        <a:p>
          <a:endParaRPr lang="en-US"/>
        </a:p>
      </dgm:t>
    </dgm:pt>
    <dgm:pt modelId="{264A3A60-0F14-4B7B-B208-770490F9467D}" type="sibTrans" cxnId="{C1AD2342-C010-49F9-A034-A994A216B0D3}">
      <dgm:prSet/>
      <dgm:spPr/>
      <dgm:t>
        <a:bodyPr/>
        <a:lstStyle/>
        <a:p>
          <a:endParaRPr lang="en-US"/>
        </a:p>
      </dgm:t>
    </dgm:pt>
    <dgm:pt modelId="{53D426E3-DFAC-43D6-A8A6-6694C8FFE791}" type="pres">
      <dgm:prSet presAssocID="{3A03B290-6785-4733-B6A9-E2EDEBD5C00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o-RO"/>
        </a:p>
      </dgm:t>
    </dgm:pt>
    <dgm:pt modelId="{7E5F1E14-DE7D-421D-B5C3-3320E3660CEB}" type="pres">
      <dgm:prSet presAssocID="{76F82FAC-92BA-40EE-9042-A4B80CA5BF99}" presName="linNode" presStyleCnt="0"/>
      <dgm:spPr/>
    </dgm:pt>
    <dgm:pt modelId="{64AB4AFF-E773-4188-A35A-E8FBE0280D02}" type="pres">
      <dgm:prSet presAssocID="{76F82FAC-92BA-40EE-9042-A4B80CA5BF99}" presName="parTx" presStyleLbl="revTx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B3D5756F-253E-42B4-958A-CABB5A14BAFE}" type="pres">
      <dgm:prSet presAssocID="{76F82FAC-92BA-40EE-9042-A4B80CA5BF99}" presName="bracket" presStyleLbl="parChTrans1D1" presStyleIdx="0" presStyleCnt="1"/>
      <dgm:spPr/>
    </dgm:pt>
    <dgm:pt modelId="{125A8A08-F584-4C59-A5D5-D8C1EE4C3C32}" type="pres">
      <dgm:prSet presAssocID="{76F82FAC-92BA-40EE-9042-A4B80CA5BF99}" presName="spH" presStyleCnt="0"/>
      <dgm:spPr/>
    </dgm:pt>
    <dgm:pt modelId="{51785DD1-8D2B-4457-BEA7-C3C6B4E6D279}" type="pres">
      <dgm:prSet presAssocID="{76F82FAC-92BA-40EE-9042-A4B80CA5BF99}" presName="desTx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</dgm:ptLst>
  <dgm:cxnLst>
    <dgm:cxn modelId="{CED46B1C-D871-4C4F-B543-E1CAD8E01D34}" type="presOf" srcId="{CF518F40-28CD-4E83-BDC6-9668D3196660}" destId="{51785DD1-8D2B-4457-BEA7-C3C6B4E6D279}" srcOrd="0" destOrd="0" presId="urn:diagrams.loki3.com/BracketList"/>
    <dgm:cxn modelId="{C1AD2342-C010-49F9-A034-A994A216B0D3}" srcId="{76F82FAC-92BA-40EE-9042-A4B80CA5BF99}" destId="{95BA9BCC-45FC-4903-AD29-DF09A0FE017B}" srcOrd="7" destOrd="0" parTransId="{399856A3-6C72-4CFA-ACDE-36D6A8B846B1}" sibTransId="{264A3A60-0F14-4B7B-B208-770490F9467D}"/>
    <dgm:cxn modelId="{F159F0CF-E5CB-43A4-861F-2A68C6EE32AE}" srcId="{76F82FAC-92BA-40EE-9042-A4B80CA5BF99}" destId="{54F659EF-0ECE-4367-84DA-35AA1AE6F694}" srcOrd="1" destOrd="0" parTransId="{E2153C19-8FF8-40FB-8F00-1EFE6E80EC85}" sibTransId="{47CA0408-E597-4B53-8BFA-46827DDA1E6C}"/>
    <dgm:cxn modelId="{A77BB55D-7953-4636-B484-D53AE6B241C9}" type="presOf" srcId="{AC06002D-DCF8-47D6-B77B-3E993D81B47F}" destId="{51785DD1-8D2B-4457-BEA7-C3C6B4E6D279}" srcOrd="0" destOrd="6" presId="urn:diagrams.loki3.com/BracketList"/>
    <dgm:cxn modelId="{1E3E376D-77D6-47CC-B9AD-4D4F9476BE89}" srcId="{3A03B290-6785-4733-B6A9-E2EDEBD5C007}" destId="{76F82FAC-92BA-40EE-9042-A4B80CA5BF99}" srcOrd="0" destOrd="0" parTransId="{587675EE-F2EA-46D0-AAF3-57195A2B2DBD}" sibTransId="{A24B8389-85DF-4479-924D-87A5FE5C7623}"/>
    <dgm:cxn modelId="{8116408F-BDDE-410C-B993-C833DC81AF4C}" srcId="{76F82FAC-92BA-40EE-9042-A4B80CA5BF99}" destId="{2170A7A8-A8C7-490C-BAFA-56515F938621}" srcOrd="5" destOrd="0" parTransId="{A40B9171-3E62-4C59-B85D-1CD50B09D78D}" sibTransId="{7E0013C2-76F1-496E-A25A-5C977FC048EE}"/>
    <dgm:cxn modelId="{EE7F1071-98C0-4B9B-A7B7-2011EE5CB231}" type="presOf" srcId="{76F82FAC-92BA-40EE-9042-A4B80CA5BF99}" destId="{64AB4AFF-E773-4188-A35A-E8FBE0280D02}" srcOrd="0" destOrd="0" presId="urn:diagrams.loki3.com/BracketList"/>
    <dgm:cxn modelId="{22457047-734C-4028-B10B-B1D214E23C57}" srcId="{76F82FAC-92BA-40EE-9042-A4B80CA5BF99}" destId="{63CA5A6E-1CDB-46F1-ACDB-A4F0E3F50723}" srcOrd="4" destOrd="0" parTransId="{2D8F7F8B-0200-42C3-9F78-F30322B0608A}" sibTransId="{8823E1B8-86C5-437E-A6CC-C3EB75A087B5}"/>
    <dgm:cxn modelId="{7FC01791-43A9-4F65-9D4E-C608DCAED004}" type="presOf" srcId="{63CA5A6E-1CDB-46F1-ACDB-A4F0E3F50723}" destId="{51785DD1-8D2B-4457-BEA7-C3C6B4E6D279}" srcOrd="0" destOrd="4" presId="urn:diagrams.loki3.com/BracketList"/>
    <dgm:cxn modelId="{970941D2-9BFD-4649-B2C7-5EBF7E49AAF0}" srcId="{76F82FAC-92BA-40EE-9042-A4B80CA5BF99}" destId="{4772D232-032E-4072-82E8-F69E267158C7}" srcOrd="2" destOrd="0" parTransId="{F9E0D898-D3A2-4CA0-9F30-52CD3FD93261}" sibTransId="{6CB69E98-3C02-4493-A2E5-D2A37FF74745}"/>
    <dgm:cxn modelId="{3159C215-56DF-4A6E-90E3-FA32C6F909B4}" type="presOf" srcId="{F49E4E27-CB28-4E6B-AD5A-2C7B8AAD331C}" destId="{51785DD1-8D2B-4457-BEA7-C3C6B4E6D279}" srcOrd="0" destOrd="3" presId="urn:diagrams.loki3.com/BracketList"/>
    <dgm:cxn modelId="{BF272664-00CF-4C23-888C-C49EFF5004C8}" type="presOf" srcId="{4772D232-032E-4072-82E8-F69E267158C7}" destId="{51785DD1-8D2B-4457-BEA7-C3C6B4E6D279}" srcOrd="0" destOrd="2" presId="urn:diagrams.loki3.com/BracketList"/>
    <dgm:cxn modelId="{265CBAFD-9F01-40C6-BD1A-D6E2FE96080D}" type="presOf" srcId="{2170A7A8-A8C7-490C-BAFA-56515F938621}" destId="{51785DD1-8D2B-4457-BEA7-C3C6B4E6D279}" srcOrd="0" destOrd="5" presId="urn:diagrams.loki3.com/BracketList"/>
    <dgm:cxn modelId="{FF0FADFC-1278-40EE-8A9F-9C5D93755AC5}" type="presOf" srcId="{54F659EF-0ECE-4367-84DA-35AA1AE6F694}" destId="{51785DD1-8D2B-4457-BEA7-C3C6B4E6D279}" srcOrd="0" destOrd="1" presId="urn:diagrams.loki3.com/BracketList"/>
    <dgm:cxn modelId="{0B470DA5-FF69-4931-B367-66DE2A579C0B}" type="presOf" srcId="{3A03B290-6785-4733-B6A9-E2EDEBD5C007}" destId="{53D426E3-DFAC-43D6-A8A6-6694C8FFE791}" srcOrd="0" destOrd="0" presId="urn:diagrams.loki3.com/BracketList"/>
    <dgm:cxn modelId="{7F0B7C08-7F5B-4605-92AB-F91B06D00560}" srcId="{76F82FAC-92BA-40EE-9042-A4B80CA5BF99}" destId="{CF518F40-28CD-4E83-BDC6-9668D3196660}" srcOrd="0" destOrd="0" parTransId="{0B624CB8-9677-49EE-992C-244F2514BC02}" sibTransId="{990B6359-74C8-4EB9-9331-BC8460CE9A83}"/>
    <dgm:cxn modelId="{8C837A67-B8E4-408F-BC21-CE7534106105}" srcId="{76F82FAC-92BA-40EE-9042-A4B80CA5BF99}" destId="{F49E4E27-CB28-4E6B-AD5A-2C7B8AAD331C}" srcOrd="3" destOrd="0" parTransId="{A6711E7E-3C6B-4113-8E2F-2965F2F0D981}" sibTransId="{EDAAE57F-6A82-4C69-BF57-E6268DF9C4C3}"/>
    <dgm:cxn modelId="{229D62B6-0FAA-410F-999D-240E71E167E2}" srcId="{76F82FAC-92BA-40EE-9042-A4B80CA5BF99}" destId="{AC06002D-DCF8-47D6-B77B-3E993D81B47F}" srcOrd="6" destOrd="0" parTransId="{27563717-402E-44CA-80FA-C6847286103F}" sibTransId="{91878708-03CA-4971-AF12-546E901A99F4}"/>
    <dgm:cxn modelId="{1FB61955-3553-4868-97A9-E5EEDDD52826}" type="presOf" srcId="{95BA9BCC-45FC-4903-AD29-DF09A0FE017B}" destId="{51785DD1-8D2B-4457-BEA7-C3C6B4E6D279}" srcOrd="0" destOrd="7" presId="urn:diagrams.loki3.com/BracketList"/>
    <dgm:cxn modelId="{3FFFCC18-F564-4DBA-A8D8-1355A33B78A4}" type="presParOf" srcId="{53D426E3-DFAC-43D6-A8A6-6694C8FFE791}" destId="{7E5F1E14-DE7D-421D-B5C3-3320E3660CEB}" srcOrd="0" destOrd="0" presId="urn:diagrams.loki3.com/BracketList"/>
    <dgm:cxn modelId="{F686F80E-B810-4495-8A42-6680669F6854}" type="presParOf" srcId="{7E5F1E14-DE7D-421D-B5C3-3320E3660CEB}" destId="{64AB4AFF-E773-4188-A35A-E8FBE0280D02}" srcOrd="0" destOrd="0" presId="urn:diagrams.loki3.com/BracketList"/>
    <dgm:cxn modelId="{C736D931-3C8A-4CB5-94E2-246CD23FB40D}" type="presParOf" srcId="{7E5F1E14-DE7D-421D-B5C3-3320E3660CEB}" destId="{B3D5756F-253E-42B4-958A-CABB5A14BAFE}" srcOrd="1" destOrd="0" presId="urn:diagrams.loki3.com/BracketList"/>
    <dgm:cxn modelId="{E2955E65-9322-412C-8624-AB478F932FF6}" type="presParOf" srcId="{7E5F1E14-DE7D-421D-B5C3-3320E3660CEB}" destId="{125A8A08-F584-4C59-A5D5-D8C1EE4C3C32}" srcOrd="2" destOrd="0" presId="urn:diagrams.loki3.com/BracketList"/>
    <dgm:cxn modelId="{91A7ABC3-5250-4994-8F45-2E4D510BFC67}" type="presParOf" srcId="{7E5F1E14-DE7D-421D-B5C3-3320E3660CEB}" destId="{51785DD1-8D2B-4457-BEA7-C3C6B4E6D279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E11E57B-4FB1-4FA7-A360-C6B1910997C5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0D7405-568E-4FA0-87F8-37329FA0BE5F}">
      <dgm:prSet phldrT="[Text]"/>
      <dgm:spPr/>
      <dgm:t>
        <a:bodyPr/>
        <a:lstStyle/>
        <a:p>
          <a:r>
            <a:rPr lang="ro-RO" dirty="0"/>
            <a:t>Nr. de participante la ședințe de comunicare online</a:t>
          </a:r>
          <a:endParaRPr lang="en-US" dirty="0"/>
        </a:p>
      </dgm:t>
    </dgm:pt>
    <dgm:pt modelId="{B9A792DE-AA25-4E94-B5FA-EF28C0AAF5EF}" type="parTrans" cxnId="{4D2DCABF-4869-4B25-B2D2-493CB9FD5852}">
      <dgm:prSet/>
      <dgm:spPr/>
      <dgm:t>
        <a:bodyPr/>
        <a:lstStyle/>
        <a:p>
          <a:endParaRPr lang="en-US"/>
        </a:p>
      </dgm:t>
    </dgm:pt>
    <dgm:pt modelId="{FD1DF2AF-590F-407C-AA0C-F38503B5CEB0}" type="sibTrans" cxnId="{4D2DCABF-4869-4B25-B2D2-493CB9FD5852}">
      <dgm:prSet/>
      <dgm:spPr/>
      <dgm:t>
        <a:bodyPr/>
        <a:lstStyle/>
        <a:p>
          <a:endParaRPr lang="en-US"/>
        </a:p>
      </dgm:t>
    </dgm:pt>
    <dgm:pt modelId="{B734AC44-5B7D-4201-8E8D-116D5D2F9AA6}">
      <dgm:prSet phldrT="[Text]" phldr="1"/>
      <dgm:spPr/>
      <dgm:t>
        <a:bodyPr/>
        <a:lstStyle/>
        <a:p>
          <a:endParaRPr lang="en-US" dirty="0"/>
        </a:p>
      </dgm:t>
    </dgm:pt>
    <dgm:pt modelId="{7B7540CB-4B3E-48B4-A2C5-D745E954A3B2}" type="parTrans" cxnId="{4FC70F03-0116-4284-8B4E-ACEE28575006}">
      <dgm:prSet/>
      <dgm:spPr/>
      <dgm:t>
        <a:bodyPr/>
        <a:lstStyle/>
        <a:p>
          <a:endParaRPr lang="en-US"/>
        </a:p>
      </dgm:t>
    </dgm:pt>
    <dgm:pt modelId="{2C67A72C-FD85-47F1-A983-A4075CB1D1E2}" type="sibTrans" cxnId="{4FC70F03-0116-4284-8B4E-ACEE28575006}">
      <dgm:prSet/>
      <dgm:spPr/>
      <dgm:t>
        <a:bodyPr/>
        <a:lstStyle/>
        <a:p>
          <a:endParaRPr lang="en-US"/>
        </a:p>
      </dgm:t>
    </dgm:pt>
    <dgm:pt modelId="{69FB2F01-FBB8-4685-B126-D88C55C6DA80}">
      <dgm:prSet phldrT="[Text]"/>
      <dgm:spPr/>
      <dgm:t>
        <a:bodyPr/>
        <a:lstStyle/>
        <a:p>
          <a:r>
            <a:rPr lang="ro-RO" dirty="0"/>
            <a:t>Suportul de curs</a:t>
          </a:r>
          <a:endParaRPr lang="en-US" dirty="0"/>
        </a:p>
      </dgm:t>
    </dgm:pt>
    <dgm:pt modelId="{83BCE1E4-86E0-4ED0-9CA2-B09FBE60BCD3}" type="parTrans" cxnId="{2A6B2797-FBEA-47E6-B459-3D185F9CEF77}">
      <dgm:prSet/>
      <dgm:spPr/>
      <dgm:t>
        <a:bodyPr/>
        <a:lstStyle/>
        <a:p>
          <a:endParaRPr lang="en-US"/>
        </a:p>
      </dgm:t>
    </dgm:pt>
    <dgm:pt modelId="{C5575758-35C8-4688-B67B-52E0185A1897}" type="sibTrans" cxnId="{2A6B2797-FBEA-47E6-B459-3D185F9CEF77}">
      <dgm:prSet/>
      <dgm:spPr/>
      <dgm:t>
        <a:bodyPr/>
        <a:lstStyle/>
        <a:p>
          <a:r>
            <a:rPr lang="ro-RO" dirty="0"/>
            <a:t>Nr. de persoane participante la festival, conferințe etc.  </a:t>
          </a:r>
          <a:endParaRPr lang="en-US" dirty="0"/>
        </a:p>
      </dgm:t>
    </dgm:pt>
    <dgm:pt modelId="{D5DCBC11-4EBD-425E-B32B-CE9EFE108857}">
      <dgm:prSet phldrT="[Text]" custT="1"/>
      <dgm:spPr/>
      <dgm:t>
        <a:bodyPr/>
        <a:lstStyle/>
        <a:p>
          <a:pPr algn="ctr"/>
          <a:r>
            <a:rPr lang="ro-RO" sz="1400" dirty="0"/>
            <a:t>Nr. de persoane prezente la ședințele info educative  </a:t>
          </a:r>
          <a:endParaRPr lang="en-US" sz="1400" dirty="0"/>
        </a:p>
      </dgm:t>
    </dgm:pt>
    <dgm:pt modelId="{A6FEFDFE-7E54-4363-8424-95C88EC161DA}" type="parTrans" cxnId="{271E11A3-25D3-44B5-B7D3-C8C08C18E63D}">
      <dgm:prSet/>
      <dgm:spPr/>
      <dgm:t>
        <a:bodyPr/>
        <a:lstStyle/>
        <a:p>
          <a:endParaRPr lang="en-US"/>
        </a:p>
      </dgm:t>
    </dgm:pt>
    <dgm:pt modelId="{7927697B-7470-43E4-8EA9-7BD7B13BB28D}" type="sibTrans" cxnId="{271E11A3-25D3-44B5-B7D3-C8C08C18E63D}">
      <dgm:prSet/>
      <dgm:spPr/>
      <dgm:t>
        <a:bodyPr/>
        <a:lstStyle/>
        <a:p>
          <a:endParaRPr lang="en-US"/>
        </a:p>
      </dgm:t>
    </dgm:pt>
    <dgm:pt modelId="{5E150B00-0171-44B8-938F-BEB94F092038}">
      <dgm:prSet phldrT="[Text]"/>
      <dgm:spPr/>
      <dgm:t>
        <a:bodyPr/>
        <a:lstStyle/>
        <a:p>
          <a:r>
            <a:rPr lang="ro-RO" dirty="0"/>
            <a:t>Programul info/cultural per fiecare raion implicat în proiect</a:t>
          </a:r>
          <a:endParaRPr lang="en-US" dirty="0"/>
        </a:p>
      </dgm:t>
    </dgm:pt>
    <dgm:pt modelId="{E31E0320-8DB3-415E-A11F-B6FE67A1E7C9}" type="parTrans" cxnId="{8D70EE2E-AB54-474A-847F-33F0C0FFA774}">
      <dgm:prSet/>
      <dgm:spPr/>
      <dgm:t>
        <a:bodyPr/>
        <a:lstStyle/>
        <a:p>
          <a:endParaRPr lang="en-US"/>
        </a:p>
      </dgm:t>
    </dgm:pt>
    <dgm:pt modelId="{FFBB63CB-88ED-4068-809D-0F11E505D907}" type="sibTrans" cxnId="{8D70EE2E-AB54-474A-847F-33F0C0FFA774}">
      <dgm:prSet/>
      <dgm:spPr/>
      <dgm:t>
        <a:bodyPr/>
        <a:lstStyle/>
        <a:p>
          <a:r>
            <a:rPr lang="ro-RO" dirty="0"/>
            <a:t>Nr. de abonați ai paginii de facebook a proiectului </a:t>
          </a:r>
          <a:endParaRPr lang="en-US" dirty="0"/>
        </a:p>
      </dgm:t>
    </dgm:pt>
    <dgm:pt modelId="{388A4773-AA7C-4901-B74C-C18E4B83791C}">
      <dgm:prSet phldrT="[Text]" phldr="1"/>
      <dgm:spPr/>
      <dgm:t>
        <a:bodyPr/>
        <a:lstStyle/>
        <a:p>
          <a:endParaRPr lang="en-US" dirty="0"/>
        </a:p>
      </dgm:t>
    </dgm:pt>
    <dgm:pt modelId="{B0308412-E2EB-495F-AD6D-866B9543C417}" type="parTrans" cxnId="{E16D3B33-CD84-4AD7-9BAF-3B184B775C6F}">
      <dgm:prSet/>
      <dgm:spPr/>
      <dgm:t>
        <a:bodyPr/>
        <a:lstStyle/>
        <a:p>
          <a:endParaRPr lang="en-US"/>
        </a:p>
      </dgm:t>
    </dgm:pt>
    <dgm:pt modelId="{A9E6D67B-E603-4692-AB61-C942C2EEFBA0}" type="sibTrans" cxnId="{E16D3B33-CD84-4AD7-9BAF-3B184B775C6F}">
      <dgm:prSet/>
      <dgm:spPr/>
      <dgm:t>
        <a:bodyPr/>
        <a:lstStyle/>
        <a:p>
          <a:endParaRPr lang="en-US"/>
        </a:p>
      </dgm:t>
    </dgm:pt>
    <dgm:pt modelId="{C4B0976B-33B3-4291-BBE5-11F363A9293C}" type="pres">
      <dgm:prSet presAssocID="{FE11E57B-4FB1-4FA7-A360-C6B1910997C5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o-RO"/>
        </a:p>
      </dgm:t>
    </dgm:pt>
    <dgm:pt modelId="{9DD5277E-1481-4D7B-A050-3A91014A3EB9}" type="pres">
      <dgm:prSet presAssocID="{3E0D7405-568E-4FA0-87F8-37329FA0BE5F}" presName="composite" presStyleCnt="0"/>
      <dgm:spPr/>
    </dgm:pt>
    <dgm:pt modelId="{D659E09D-CF74-4076-BFB5-EDE9AE602770}" type="pres">
      <dgm:prSet presAssocID="{3E0D7405-568E-4FA0-87F8-37329FA0BE5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5BFFA1EB-2AF8-407C-A9F4-5D90B68EC0CC}" type="pres">
      <dgm:prSet presAssocID="{3E0D7405-568E-4FA0-87F8-37329FA0BE5F}" presName="Childtext1" presStyleLbl="revTx" presStyleIdx="0" presStyleCnt="3" custLinFactY="43342" custLinFactNeighborX="-30953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ADE23C0F-4A3B-4E26-B638-DEAB49766128}" type="pres">
      <dgm:prSet presAssocID="{3E0D7405-568E-4FA0-87F8-37329FA0BE5F}" presName="BalanceSpacing" presStyleCnt="0"/>
      <dgm:spPr/>
    </dgm:pt>
    <dgm:pt modelId="{B5166559-1DC1-4DCB-AF27-E89D5A343B5A}" type="pres">
      <dgm:prSet presAssocID="{3E0D7405-568E-4FA0-87F8-37329FA0BE5F}" presName="BalanceSpacing1" presStyleCnt="0"/>
      <dgm:spPr/>
    </dgm:pt>
    <dgm:pt modelId="{0A5DF5F6-83AE-4441-8A39-4757FC423C27}" type="pres">
      <dgm:prSet presAssocID="{FD1DF2AF-590F-407C-AA0C-F38503B5CEB0}" presName="Accent1Text" presStyleLbl="node1" presStyleIdx="1" presStyleCnt="6"/>
      <dgm:spPr/>
      <dgm:t>
        <a:bodyPr/>
        <a:lstStyle/>
        <a:p>
          <a:endParaRPr lang="ro-RO"/>
        </a:p>
      </dgm:t>
    </dgm:pt>
    <dgm:pt modelId="{6513C67B-9CE6-4565-87C8-1571911DDB3A}" type="pres">
      <dgm:prSet presAssocID="{FD1DF2AF-590F-407C-AA0C-F38503B5CEB0}" presName="spaceBetweenRectangles" presStyleCnt="0"/>
      <dgm:spPr/>
    </dgm:pt>
    <dgm:pt modelId="{1D0A4EBB-6D2A-43C9-9A6A-41520540876B}" type="pres">
      <dgm:prSet presAssocID="{69FB2F01-FBB8-4685-B126-D88C55C6DA80}" presName="composite" presStyleCnt="0"/>
      <dgm:spPr/>
    </dgm:pt>
    <dgm:pt modelId="{BFD2719B-531A-409A-9A98-30F857B2BDF7}" type="pres">
      <dgm:prSet presAssocID="{69FB2F01-FBB8-4685-B126-D88C55C6DA80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F48A388C-E666-4434-B4A3-B52BB98256C4}" type="pres">
      <dgm:prSet presAssocID="{69FB2F01-FBB8-4685-B126-D88C55C6DA80}" presName="Childtext1" presStyleLbl="revTx" presStyleIdx="1" presStyleCnt="3" custScaleX="51001" custScaleY="81957" custLinFactY="-39817" custLinFactNeighborX="46345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2D242853-5FA4-4EA0-BF0B-B3725669EC08}" type="pres">
      <dgm:prSet presAssocID="{69FB2F01-FBB8-4685-B126-D88C55C6DA80}" presName="BalanceSpacing" presStyleCnt="0"/>
      <dgm:spPr/>
    </dgm:pt>
    <dgm:pt modelId="{647E8CD3-C12C-4444-B91E-E547135FD817}" type="pres">
      <dgm:prSet presAssocID="{69FB2F01-FBB8-4685-B126-D88C55C6DA80}" presName="BalanceSpacing1" presStyleCnt="0"/>
      <dgm:spPr/>
    </dgm:pt>
    <dgm:pt modelId="{A297ECEB-DACA-424C-A0E5-9DADBFC769FA}" type="pres">
      <dgm:prSet presAssocID="{C5575758-35C8-4688-B67B-52E0185A1897}" presName="Accent1Text" presStyleLbl="node1" presStyleIdx="3" presStyleCnt="6"/>
      <dgm:spPr/>
      <dgm:t>
        <a:bodyPr/>
        <a:lstStyle/>
        <a:p>
          <a:endParaRPr lang="ro-RO"/>
        </a:p>
      </dgm:t>
    </dgm:pt>
    <dgm:pt modelId="{4BD5650F-FA16-46E6-B089-8760F95E2770}" type="pres">
      <dgm:prSet presAssocID="{C5575758-35C8-4688-B67B-52E0185A1897}" presName="spaceBetweenRectangles" presStyleCnt="0"/>
      <dgm:spPr/>
    </dgm:pt>
    <dgm:pt modelId="{803B9FF3-28F4-416B-80CA-9E7925C15946}" type="pres">
      <dgm:prSet presAssocID="{5E150B00-0171-44B8-938F-BEB94F092038}" presName="composite" presStyleCnt="0"/>
      <dgm:spPr/>
    </dgm:pt>
    <dgm:pt modelId="{F7A65B81-56D2-47EE-8773-83974A5BC5B9}" type="pres">
      <dgm:prSet presAssocID="{5E150B00-0171-44B8-938F-BEB94F092038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13F1F814-B431-4999-B8ED-7E94F5BED366}" type="pres">
      <dgm:prSet presAssocID="{5E150B00-0171-44B8-938F-BEB94F092038}" presName="Childtext1" presStyleLbl="revTx" presStyleIdx="2" presStyleCnt="3" custScaleX="60974" custScaleY="90519" custLinFactX="-75977" custLinFactNeighborX="-100000" custLinFactNeighborY="58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2898E69C-720A-490F-97EB-7774DADDC75E}" type="pres">
      <dgm:prSet presAssocID="{5E150B00-0171-44B8-938F-BEB94F092038}" presName="BalanceSpacing" presStyleCnt="0"/>
      <dgm:spPr/>
    </dgm:pt>
    <dgm:pt modelId="{B6682B22-C635-4247-BBBB-68C0D12D1EBC}" type="pres">
      <dgm:prSet presAssocID="{5E150B00-0171-44B8-938F-BEB94F092038}" presName="BalanceSpacing1" presStyleCnt="0"/>
      <dgm:spPr/>
    </dgm:pt>
    <dgm:pt modelId="{AB00C4E2-BE3A-42AA-ACE2-2FE42A7055DD}" type="pres">
      <dgm:prSet presAssocID="{FFBB63CB-88ED-4068-809D-0F11E505D907}" presName="Accent1Text" presStyleLbl="node1" presStyleIdx="5" presStyleCnt="6"/>
      <dgm:spPr/>
      <dgm:t>
        <a:bodyPr/>
        <a:lstStyle/>
        <a:p>
          <a:endParaRPr lang="ro-RO"/>
        </a:p>
      </dgm:t>
    </dgm:pt>
  </dgm:ptLst>
  <dgm:cxnLst>
    <dgm:cxn modelId="{A0878E4F-4601-4809-9BCF-70DED3A49CD9}" type="presOf" srcId="{FFBB63CB-88ED-4068-809D-0F11E505D907}" destId="{AB00C4E2-BE3A-42AA-ACE2-2FE42A7055DD}" srcOrd="0" destOrd="0" presId="urn:microsoft.com/office/officeart/2008/layout/AlternatingHexagons"/>
    <dgm:cxn modelId="{5CA4B9EE-65A9-43B3-BA26-EA7C943CE556}" type="presOf" srcId="{C5575758-35C8-4688-B67B-52E0185A1897}" destId="{A297ECEB-DACA-424C-A0E5-9DADBFC769FA}" srcOrd="0" destOrd="0" presId="urn:microsoft.com/office/officeart/2008/layout/AlternatingHexagons"/>
    <dgm:cxn modelId="{9F448AA4-C2CC-4F7E-8276-77C7FC7FA8CF}" type="presOf" srcId="{3E0D7405-568E-4FA0-87F8-37329FA0BE5F}" destId="{D659E09D-CF74-4076-BFB5-EDE9AE602770}" srcOrd="0" destOrd="0" presId="urn:microsoft.com/office/officeart/2008/layout/AlternatingHexagons"/>
    <dgm:cxn modelId="{BA3754EE-580B-4839-B801-A9FCD69572C3}" type="presOf" srcId="{388A4773-AA7C-4901-B74C-C18E4B83791C}" destId="{13F1F814-B431-4999-B8ED-7E94F5BED366}" srcOrd="0" destOrd="0" presId="urn:microsoft.com/office/officeart/2008/layout/AlternatingHexagons"/>
    <dgm:cxn modelId="{8D70EE2E-AB54-474A-847F-33F0C0FFA774}" srcId="{FE11E57B-4FB1-4FA7-A360-C6B1910997C5}" destId="{5E150B00-0171-44B8-938F-BEB94F092038}" srcOrd="2" destOrd="0" parTransId="{E31E0320-8DB3-415E-A11F-B6FE67A1E7C9}" sibTransId="{FFBB63CB-88ED-4068-809D-0F11E505D907}"/>
    <dgm:cxn modelId="{4FC70F03-0116-4284-8B4E-ACEE28575006}" srcId="{3E0D7405-568E-4FA0-87F8-37329FA0BE5F}" destId="{B734AC44-5B7D-4201-8E8D-116D5D2F9AA6}" srcOrd="0" destOrd="0" parTransId="{7B7540CB-4B3E-48B4-A2C5-D745E954A3B2}" sibTransId="{2C67A72C-FD85-47F1-A983-A4075CB1D1E2}"/>
    <dgm:cxn modelId="{F0B8924D-05C5-493E-ACC2-1B58C6108923}" type="presOf" srcId="{69FB2F01-FBB8-4685-B126-D88C55C6DA80}" destId="{BFD2719B-531A-409A-9A98-30F857B2BDF7}" srcOrd="0" destOrd="0" presId="urn:microsoft.com/office/officeart/2008/layout/AlternatingHexagons"/>
    <dgm:cxn modelId="{271E11A3-25D3-44B5-B7D3-C8C08C18E63D}" srcId="{69FB2F01-FBB8-4685-B126-D88C55C6DA80}" destId="{D5DCBC11-4EBD-425E-B32B-CE9EFE108857}" srcOrd="0" destOrd="0" parTransId="{A6FEFDFE-7E54-4363-8424-95C88EC161DA}" sibTransId="{7927697B-7470-43E4-8EA9-7BD7B13BB28D}"/>
    <dgm:cxn modelId="{B5D03A1A-2EC5-4A78-8840-1881DD4D20D3}" type="presOf" srcId="{D5DCBC11-4EBD-425E-B32B-CE9EFE108857}" destId="{F48A388C-E666-4434-B4A3-B52BB98256C4}" srcOrd="0" destOrd="0" presId="urn:microsoft.com/office/officeart/2008/layout/AlternatingHexagons"/>
    <dgm:cxn modelId="{35BD58AD-0C96-47DE-86F1-A725BE1A3BE8}" type="presOf" srcId="{FD1DF2AF-590F-407C-AA0C-F38503B5CEB0}" destId="{0A5DF5F6-83AE-4441-8A39-4757FC423C27}" srcOrd="0" destOrd="0" presId="urn:microsoft.com/office/officeart/2008/layout/AlternatingHexagons"/>
    <dgm:cxn modelId="{7F765F21-83E6-4450-86E6-0BA9A2997170}" type="presOf" srcId="{FE11E57B-4FB1-4FA7-A360-C6B1910997C5}" destId="{C4B0976B-33B3-4291-BBE5-11F363A9293C}" srcOrd="0" destOrd="0" presId="urn:microsoft.com/office/officeart/2008/layout/AlternatingHexagons"/>
    <dgm:cxn modelId="{EDE45FAC-C463-495D-8E98-124275E4F831}" type="presOf" srcId="{5E150B00-0171-44B8-938F-BEB94F092038}" destId="{F7A65B81-56D2-47EE-8773-83974A5BC5B9}" srcOrd="0" destOrd="0" presId="urn:microsoft.com/office/officeart/2008/layout/AlternatingHexagons"/>
    <dgm:cxn modelId="{E16D3B33-CD84-4AD7-9BAF-3B184B775C6F}" srcId="{5E150B00-0171-44B8-938F-BEB94F092038}" destId="{388A4773-AA7C-4901-B74C-C18E4B83791C}" srcOrd="0" destOrd="0" parTransId="{B0308412-E2EB-495F-AD6D-866B9543C417}" sibTransId="{A9E6D67B-E603-4692-AB61-C942C2EEFBA0}"/>
    <dgm:cxn modelId="{2A6B2797-FBEA-47E6-B459-3D185F9CEF77}" srcId="{FE11E57B-4FB1-4FA7-A360-C6B1910997C5}" destId="{69FB2F01-FBB8-4685-B126-D88C55C6DA80}" srcOrd="1" destOrd="0" parTransId="{83BCE1E4-86E0-4ED0-9CA2-B09FBE60BCD3}" sibTransId="{C5575758-35C8-4688-B67B-52E0185A1897}"/>
    <dgm:cxn modelId="{008FD718-ECF0-4C06-8DB5-58A25CB2606E}" type="presOf" srcId="{B734AC44-5B7D-4201-8E8D-116D5D2F9AA6}" destId="{5BFFA1EB-2AF8-407C-A9F4-5D90B68EC0CC}" srcOrd="0" destOrd="0" presId="urn:microsoft.com/office/officeart/2008/layout/AlternatingHexagons"/>
    <dgm:cxn modelId="{4D2DCABF-4869-4B25-B2D2-493CB9FD5852}" srcId="{FE11E57B-4FB1-4FA7-A360-C6B1910997C5}" destId="{3E0D7405-568E-4FA0-87F8-37329FA0BE5F}" srcOrd="0" destOrd="0" parTransId="{B9A792DE-AA25-4E94-B5FA-EF28C0AAF5EF}" sibTransId="{FD1DF2AF-590F-407C-AA0C-F38503B5CEB0}"/>
    <dgm:cxn modelId="{736EB884-C238-4D43-8819-467F9F3F7276}" type="presParOf" srcId="{C4B0976B-33B3-4291-BBE5-11F363A9293C}" destId="{9DD5277E-1481-4D7B-A050-3A91014A3EB9}" srcOrd="0" destOrd="0" presId="urn:microsoft.com/office/officeart/2008/layout/AlternatingHexagons"/>
    <dgm:cxn modelId="{7F0291B0-9164-4A14-AFA9-81340B1D83A8}" type="presParOf" srcId="{9DD5277E-1481-4D7B-A050-3A91014A3EB9}" destId="{D659E09D-CF74-4076-BFB5-EDE9AE602770}" srcOrd="0" destOrd="0" presId="urn:microsoft.com/office/officeart/2008/layout/AlternatingHexagons"/>
    <dgm:cxn modelId="{88C9BF35-47FD-42E4-8A40-EEA5F5910E2A}" type="presParOf" srcId="{9DD5277E-1481-4D7B-A050-3A91014A3EB9}" destId="{5BFFA1EB-2AF8-407C-A9F4-5D90B68EC0CC}" srcOrd="1" destOrd="0" presId="urn:microsoft.com/office/officeart/2008/layout/AlternatingHexagons"/>
    <dgm:cxn modelId="{2DC62C83-F9C7-4594-A2E7-28F45AD06362}" type="presParOf" srcId="{9DD5277E-1481-4D7B-A050-3A91014A3EB9}" destId="{ADE23C0F-4A3B-4E26-B638-DEAB49766128}" srcOrd="2" destOrd="0" presId="urn:microsoft.com/office/officeart/2008/layout/AlternatingHexagons"/>
    <dgm:cxn modelId="{D39D7483-679E-4977-8A50-5CB368B5D052}" type="presParOf" srcId="{9DD5277E-1481-4D7B-A050-3A91014A3EB9}" destId="{B5166559-1DC1-4DCB-AF27-E89D5A343B5A}" srcOrd="3" destOrd="0" presId="urn:microsoft.com/office/officeart/2008/layout/AlternatingHexagons"/>
    <dgm:cxn modelId="{A8092F44-3BD7-419E-B28D-7A7D0F89269E}" type="presParOf" srcId="{9DD5277E-1481-4D7B-A050-3A91014A3EB9}" destId="{0A5DF5F6-83AE-4441-8A39-4757FC423C27}" srcOrd="4" destOrd="0" presId="urn:microsoft.com/office/officeart/2008/layout/AlternatingHexagons"/>
    <dgm:cxn modelId="{23BBAECA-44D0-445A-90B2-4DFD8CDD5147}" type="presParOf" srcId="{C4B0976B-33B3-4291-BBE5-11F363A9293C}" destId="{6513C67B-9CE6-4565-87C8-1571911DDB3A}" srcOrd="1" destOrd="0" presId="urn:microsoft.com/office/officeart/2008/layout/AlternatingHexagons"/>
    <dgm:cxn modelId="{19814881-7597-422F-A9A1-4A56BB3F0D9D}" type="presParOf" srcId="{C4B0976B-33B3-4291-BBE5-11F363A9293C}" destId="{1D0A4EBB-6D2A-43C9-9A6A-41520540876B}" srcOrd="2" destOrd="0" presId="urn:microsoft.com/office/officeart/2008/layout/AlternatingHexagons"/>
    <dgm:cxn modelId="{3526291E-B369-4F8B-B827-DC587B187719}" type="presParOf" srcId="{1D0A4EBB-6D2A-43C9-9A6A-41520540876B}" destId="{BFD2719B-531A-409A-9A98-30F857B2BDF7}" srcOrd="0" destOrd="0" presId="urn:microsoft.com/office/officeart/2008/layout/AlternatingHexagons"/>
    <dgm:cxn modelId="{584A2B89-F35A-4498-BF28-88A38A56304B}" type="presParOf" srcId="{1D0A4EBB-6D2A-43C9-9A6A-41520540876B}" destId="{F48A388C-E666-4434-B4A3-B52BB98256C4}" srcOrd="1" destOrd="0" presId="urn:microsoft.com/office/officeart/2008/layout/AlternatingHexagons"/>
    <dgm:cxn modelId="{E46FA814-9D84-4821-B3FB-4429E32DE8BB}" type="presParOf" srcId="{1D0A4EBB-6D2A-43C9-9A6A-41520540876B}" destId="{2D242853-5FA4-4EA0-BF0B-B3725669EC08}" srcOrd="2" destOrd="0" presId="urn:microsoft.com/office/officeart/2008/layout/AlternatingHexagons"/>
    <dgm:cxn modelId="{0E6BD2C7-C9C7-40D1-8049-001F4D8429B0}" type="presParOf" srcId="{1D0A4EBB-6D2A-43C9-9A6A-41520540876B}" destId="{647E8CD3-C12C-4444-B91E-E547135FD817}" srcOrd="3" destOrd="0" presId="urn:microsoft.com/office/officeart/2008/layout/AlternatingHexagons"/>
    <dgm:cxn modelId="{65702DF5-DA85-4318-9F26-46F85CED1BE9}" type="presParOf" srcId="{1D0A4EBB-6D2A-43C9-9A6A-41520540876B}" destId="{A297ECEB-DACA-424C-A0E5-9DADBFC769FA}" srcOrd="4" destOrd="0" presId="urn:microsoft.com/office/officeart/2008/layout/AlternatingHexagons"/>
    <dgm:cxn modelId="{6DB7EB6F-9684-4061-A389-71B9E41FFE8F}" type="presParOf" srcId="{C4B0976B-33B3-4291-BBE5-11F363A9293C}" destId="{4BD5650F-FA16-46E6-B089-8760F95E2770}" srcOrd="3" destOrd="0" presId="urn:microsoft.com/office/officeart/2008/layout/AlternatingHexagons"/>
    <dgm:cxn modelId="{A2EDF5DB-E93C-44A3-B2B9-D8CEE18C14DE}" type="presParOf" srcId="{C4B0976B-33B3-4291-BBE5-11F363A9293C}" destId="{803B9FF3-28F4-416B-80CA-9E7925C15946}" srcOrd="4" destOrd="0" presId="urn:microsoft.com/office/officeart/2008/layout/AlternatingHexagons"/>
    <dgm:cxn modelId="{C7670ECB-3197-4328-90B5-83866AD37B89}" type="presParOf" srcId="{803B9FF3-28F4-416B-80CA-9E7925C15946}" destId="{F7A65B81-56D2-47EE-8773-83974A5BC5B9}" srcOrd="0" destOrd="0" presId="urn:microsoft.com/office/officeart/2008/layout/AlternatingHexagons"/>
    <dgm:cxn modelId="{43EAAD4B-AC9B-4BD2-806B-9D8D9FC0C324}" type="presParOf" srcId="{803B9FF3-28F4-416B-80CA-9E7925C15946}" destId="{13F1F814-B431-4999-B8ED-7E94F5BED366}" srcOrd="1" destOrd="0" presId="urn:microsoft.com/office/officeart/2008/layout/AlternatingHexagons"/>
    <dgm:cxn modelId="{CE575C10-01F4-4F1F-B60F-30CA560B4FB4}" type="presParOf" srcId="{803B9FF3-28F4-416B-80CA-9E7925C15946}" destId="{2898E69C-720A-490F-97EB-7774DADDC75E}" srcOrd="2" destOrd="0" presId="urn:microsoft.com/office/officeart/2008/layout/AlternatingHexagons"/>
    <dgm:cxn modelId="{555C5882-107D-4924-8531-9B1AC1A9F941}" type="presParOf" srcId="{803B9FF3-28F4-416B-80CA-9E7925C15946}" destId="{B6682B22-C635-4247-BBBB-68C0D12D1EBC}" srcOrd="3" destOrd="0" presId="urn:microsoft.com/office/officeart/2008/layout/AlternatingHexagons"/>
    <dgm:cxn modelId="{10A40230-CF0B-44F9-B22A-BFFC6D76B3E7}" type="presParOf" srcId="{803B9FF3-28F4-416B-80CA-9E7925C15946}" destId="{AB00C4E2-BE3A-42AA-ACE2-2FE42A7055DD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AD2755-1845-46D7-87A4-AB187A7F208A}">
      <dsp:nvSpPr>
        <dsp:cNvPr id="0" name=""/>
        <dsp:cNvSpPr/>
      </dsp:nvSpPr>
      <dsp:spPr>
        <a:xfrm rot="1769342">
          <a:off x="3930084" y="2895814"/>
          <a:ext cx="808380" cy="47109"/>
        </a:xfrm>
        <a:custGeom>
          <a:avLst/>
          <a:gdLst/>
          <a:ahLst/>
          <a:cxnLst/>
          <a:rect l="0" t="0" r="0" b="0"/>
          <a:pathLst>
            <a:path>
              <a:moveTo>
                <a:pt x="0" y="23554"/>
              </a:moveTo>
              <a:lnTo>
                <a:pt x="808380" y="235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CB8A86-E99C-4523-AE92-B979F5F35C26}">
      <dsp:nvSpPr>
        <dsp:cNvPr id="0" name=""/>
        <dsp:cNvSpPr/>
      </dsp:nvSpPr>
      <dsp:spPr>
        <a:xfrm rot="19830658">
          <a:off x="3930084" y="1408414"/>
          <a:ext cx="808380" cy="47109"/>
        </a:xfrm>
        <a:custGeom>
          <a:avLst/>
          <a:gdLst/>
          <a:ahLst/>
          <a:cxnLst/>
          <a:rect l="0" t="0" r="0" b="0"/>
          <a:pathLst>
            <a:path>
              <a:moveTo>
                <a:pt x="0" y="23554"/>
              </a:moveTo>
              <a:lnTo>
                <a:pt x="808380" y="235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4D50F2-1070-409F-B1BF-A091D6FD4B82}">
      <dsp:nvSpPr>
        <dsp:cNvPr id="0" name=""/>
        <dsp:cNvSpPr/>
      </dsp:nvSpPr>
      <dsp:spPr>
        <a:xfrm>
          <a:off x="1643137" y="799604"/>
          <a:ext cx="2752129" cy="275212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2"/>
              </a:ext>
            </a:extLst>
          </a:blip>
          <a:srcRect/>
          <a:stretch>
            <a:fillRect l="-50000" r="-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6644FA-6BAF-4EB1-874E-4851798FDD51}">
      <dsp:nvSpPr>
        <dsp:cNvPr id="0" name=""/>
        <dsp:cNvSpPr/>
      </dsp:nvSpPr>
      <dsp:spPr>
        <a:xfrm>
          <a:off x="4579140" y="938"/>
          <a:ext cx="1651277" cy="16512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100" kern="1200" dirty="0"/>
            <a:t>primare</a:t>
          </a:r>
          <a:endParaRPr lang="en-US" sz="2100" kern="1200" dirty="0"/>
        </a:p>
      </dsp:txBody>
      <dsp:txXfrm>
        <a:off x="4820964" y="242762"/>
        <a:ext cx="1167629" cy="1167629"/>
      </dsp:txXfrm>
    </dsp:sp>
    <dsp:sp modelId="{0C84F274-7FF8-4E3A-A689-86500362AA9B}">
      <dsp:nvSpPr>
        <dsp:cNvPr id="0" name=""/>
        <dsp:cNvSpPr/>
      </dsp:nvSpPr>
      <dsp:spPr>
        <a:xfrm>
          <a:off x="4579140" y="2699122"/>
          <a:ext cx="1651277" cy="16512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100" kern="1200" dirty="0"/>
            <a:t>secundare</a:t>
          </a:r>
          <a:endParaRPr lang="en-US" sz="2100" kern="1200" dirty="0"/>
        </a:p>
      </dsp:txBody>
      <dsp:txXfrm>
        <a:off x="4820964" y="2940946"/>
        <a:ext cx="1167629" cy="11676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91E3DA-F0BC-4041-933D-1D7A68509FE6}">
      <dsp:nvSpPr>
        <dsp:cNvPr id="0" name=""/>
        <dsp:cNvSpPr/>
      </dsp:nvSpPr>
      <dsp:spPr>
        <a:xfrm>
          <a:off x="3009733" y="1921501"/>
          <a:ext cx="478991" cy="912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9495" y="0"/>
              </a:lnTo>
              <a:lnTo>
                <a:pt x="239495" y="912712"/>
              </a:lnTo>
              <a:lnTo>
                <a:pt x="478991" y="9127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23460" y="2352088"/>
        <a:ext cx="51538" cy="51538"/>
      </dsp:txXfrm>
    </dsp:sp>
    <dsp:sp modelId="{834F4B4C-0055-432D-AF24-E8008D847BAD}">
      <dsp:nvSpPr>
        <dsp:cNvPr id="0" name=""/>
        <dsp:cNvSpPr/>
      </dsp:nvSpPr>
      <dsp:spPr>
        <a:xfrm>
          <a:off x="3009733" y="1875781"/>
          <a:ext cx="47899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991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37254" y="1909526"/>
        <a:ext cx="23949" cy="23949"/>
      </dsp:txXfrm>
    </dsp:sp>
    <dsp:sp modelId="{99C3E6F4-20B5-4EF6-8396-47D28F714E12}">
      <dsp:nvSpPr>
        <dsp:cNvPr id="0" name=""/>
        <dsp:cNvSpPr/>
      </dsp:nvSpPr>
      <dsp:spPr>
        <a:xfrm>
          <a:off x="3009733" y="1008788"/>
          <a:ext cx="478991" cy="912712"/>
        </a:xfrm>
        <a:custGeom>
          <a:avLst/>
          <a:gdLst/>
          <a:ahLst/>
          <a:cxnLst/>
          <a:rect l="0" t="0" r="0" b="0"/>
          <a:pathLst>
            <a:path>
              <a:moveTo>
                <a:pt x="0" y="912712"/>
              </a:moveTo>
              <a:lnTo>
                <a:pt x="239495" y="912712"/>
              </a:lnTo>
              <a:lnTo>
                <a:pt x="239495" y="0"/>
              </a:lnTo>
              <a:lnTo>
                <a:pt x="47899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23460" y="1439375"/>
        <a:ext cx="51538" cy="51538"/>
      </dsp:txXfrm>
    </dsp:sp>
    <dsp:sp modelId="{246B71AA-1E4C-42E4-B2C8-B6F2C1951A4B}">
      <dsp:nvSpPr>
        <dsp:cNvPr id="0" name=""/>
        <dsp:cNvSpPr/>
      </dsp:nvSpPr>
      <dsp:spPr>
        <a:xfrm rot="16200000">
          <a:off x="723147" y="1556415"/>
          <a:ext cx="3843002" cy="7301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300" kern="1200" dirty="0"/>
            <a:t>Impactul lecturii în alfabetizarea culturală a tinerilor </a:t>
          </a:r>
          <a:endParaRPr lang="en-US" sz="2300" kern="1200" dirty="0"/>
        </a:p>
      </dsp:txBody>
      <dsp:txXfrm>
        <a:off x="723147" y="1556415"/>
        <a:ext cx="3843002" cy="730170"/>
      </dsp:txXfrm>
    </dsp:sp>
    <dsp:sp modelId="{0D6586CC-DA41-4386-97EC-A5816C76806D}">
      <dsp:nvSpPr>
        <dsp:cNvPr id="0" name=""/>
        <dsp:cNvSpPr/>
      </dsp:nvSpPr>
      <dsp:spPr>
        <a:xfrm>
          <a:off x="3488725" y="643702"/>
          <a:ext cx="2394958" cy="7301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300" kern="1200" dirty="0"/>
            <a:t>Instituții de învățământ</a:t>
          </a:r>
          <a:endParaRPr lang="en-US" sz="2300" kern="1200" dirty="0"/>
        </a:p>
      </dsp:txBody>
      <dsp:txXfrm>
        <a:off x="3488725" y="643702"/>
        <a:ext cx="2394958" cy="730170"/>
      </dsp:txXfrm>
    </dsp:sp>
    <dsp:sp modelId="{EDB3FE4A-98EA-4E5E-9557-CD7FC115D369}">
      <dsp:nvSpPr>
        <dsp:cNvPr id="0" name=""/>
        <dsp:cNvSpPr/>
      </dsp:nvSpPr>
      <dsp:spPr>
        <a:xfrm>
          <a:off x="3488725" y="1556415"/>
          <a:ext cx="2394958" cy="7301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300" kern="1200" dirty="0"/>
            <a:t>Bibliotecă</a:t>
          </a:r>
          <a:endParaRPr lang="en-US" sz="2300" kern="1200" dirty="0"/>
        </a:p>
      </dsp:txBody>
      <dsp:txXfrm>
        <a:off x="3488725" y="1556415"/>
        <a:ext cx="2394958" cy="730170"/>
      </dsp:txXfrm>
    </dsp:sp>
    <dsp:sp modelId="{1149A8A3-EFFE-49FA-8D02-9472BADDD447}">
      <dsp:nvSpPr>
        <dsp:cNvPr id="0" name=""/>
        <dsp:cNvSpPr/>
      </dsp:nvSpPr>
      <dsp:spPr>
        <a:xfrm>
          <a:off x="3488725" y="2469128"/>
          <a:ext cx="2394958" cy="7301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300" kern="1200" dirty="0"/>
            <a:t>În stradă </a:t>
          </a:r>
          <a:endParaRPr lang="en-US" sz="2300" kern="1200" dirty="0"/>
        </a:p>
      </dsp:txBody>
      <dsp:txXfrm>
        <a:off x="3488725" y="2469128"/>
        <a:ext cx="2394958" cy="7301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1F137-5D07-43C3-8253-4A6FA8AAD1DD}">
      <dsp:nvSpPr>
        <dsp:cNvPr id="0" name=""/>
        <dsp:cNvSpPr/>
      </dsp:nvSpPr>
      <dsp:spPr>
        <a:xfrm>
          <a:off x="1599163" y="0"/>
          <a:ext cx="1599163" cy="1329115"/>
        </a:xfrm>
        <a:prstGeom prst="trapezoid">
          <a:avLst>
            <a:gd name="adj" fmla="val 601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4300" kern="1200" dirty="0"/>
            <a:t>simplu</a:t>
          </a:r>
          <a:endParaRPr lang="en-US" sz="4300" kern="1200" dirty="0"/>
        </a:p>
      </dsp:txBody>
      <dsp:txXfrm>
        <a:off x="1599163" y="0"/>
        <a:ext cx="1599163" cy="1329115"/>
      </dsp:txXfrm>
    </dsp:sp>
    <dsp:sp modelId="{EC5F741B-A9C3-4931-92A9-B640FE74B404}">
      <dsp:nvSpPr>
        <dsp:cNvPr id="0" name=""/>
        <dsp:cNvSpPr/>
      </dsp:nvSpPr>
      <dsp:spPr>
        <a:xfrm>
          <a:off x="799581" y="1329115"/>
          <a:ext cx="3198326" cy="1329115"/>
        </a:xfrm>
        <a:prstGeom prst="trapezoid">
          <a:avLst>
            <a:gd name="adj" fmla="val 601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4300" kern="1200" dirty="0"/>
            <a:t>mediu</a:t>
          </a:r>
          <a:endParaRPr lang="en-US" sz="4300" kern="1200" dirty="0"/>
        </a:p>
      </dsp:txBody>
      <dsp:txXfrm>
        <a:off x="1359288" y="1329115"/>
        <a:ext cx="2078912" cy="1329115"/>
      </dsp:txXfrm>
    </dsp:sp>
    <dsp:sp modelId="{C4236D3C-AB1F-4218-B1FD-141325857E8C}">
      <dsp:nvSpPr>
        <dsp:cNvPr id="0" name=""/>
        <dsp:cNvSpPr/>
      </dsp:nvSpPr>
      <dsp:spPr>
        <a:xfrm>
          <a:off x="0" y="2658230"/>
          <a:ext cx="4797490" cy="1329115"/>
        </a:xfrm>
        <a:prstGeom prst="trapezoid">
          <a:avLst>
            <a:gd name="adj" fmla="val 601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4300" kern="1200" dirty="0"/>
            <a:t>compus</a:t>
          </a:r>
          <a:endParaRPr lang="en-US" sz="4300" kern="1200" dirty="0"/>
        </a:p>
      </dsp:txBody>
      <dsp:txXfrm>
        <a:off x="839560" y="2658230"/>
        <a:ext cx="3118368" cy="13291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871FBF-4F79-47CD-BC0C-B2EB5FFDCF90}">
      <dsp:nvSpPr>
        <dsp:cNvPr id="0" name=""/>
        <dsp:cNvSpPr/>
      </dsp:nvSpPr>
      <dsp:spPr>
        <a:xfrm rot="10800000">
          <a:off x="0" y="0"/>
          <a:ext cx="3831771" cy="1446244"/>
        </a:xfrm>
        <a:prstGeom prst="trapezoid">
          <a:avLst>
            <a:gd name="adj" fmla="val 4415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400" kern="1200" dirty="0"/>
            <a:t>compus</a:t>
          </a:r>
          <a:endParaRPr lang="en-US" sz="3400" kern="1200" dirty="0"/>
        </a:p>
      </dsp:txBody>
      <dsp:txXfrm rot="-10800000">
        <a:off x="670559" y="0"/>
        <a:ext cx="2490651" cy="1446244"/>
      </dsp:txXfrm>
    </dsp:sp>
    <dsp:sp modelId="{6A739EAE-7E45-4613-853F-7FC8EC8E4AFA}">
      <dsp:nvSpPr>
        <dsp:cNvPr id="0" name=""/>
        <dsp:cNvSpPr/>
      </dsp:nvSpPr>
      <dsp:spPr>
        <a:xfrm rot="10800000">
          <a:off x="638628" y="1446244"/>
          <a:ext cx="2554514" cy="1446244"/>
        </a:xfrm>
        <a:prstGeom prst="trapezoid">
          <a:avLst>
            <a:gd name="adj" fmla="val 4415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400" kern="1200" dirty="0"/>
            <a:t>mediu</a:t>
          </a:r>
          <a:endParaRPr lang="en-US" sz="3400" kern="1200" dirty="0"/>
        </a:p>
      </dsp:txBody>
      <dsp:txXfrm rot="-10800000">
        <a:off x="1085668" y="1446244"/>
        <a:ext cx="1660434" cy="1446244"/>
      </dsp:txXfrm>
    </dsp:sp>
    <dsp:sp modelId="{9D0A76EC-71C0-4C08-B1B9-BDBC1EC42EA7}">
      <dsp:nvSpPr>
        <dsp:cNvPr id="0" name=""/>
        <dsp:cNvSpPr/>
      </dsp:nvSpPr>
      <dsp:spPr>
        <a:xfrm rot="10800000">
          <a:off x="1277257" y="2892489"/>
          <a:ext cx="1277257" cy="1446244"/>
        </a:xfrm>
        <a:prstGeom prst="trapezoid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400" kern="1200" dirty="0"/>
            <a:t>simplu</a:t>
          </a:r>
          <a:endParaRPr lang="en-US" sz="3400" kern="1200" dirty="0"/>
        </a:p>
      </dsp:txBody>
      <dsp:txXfrm rot="-10800000">
        <a:off x="1277257" y="2892489"/>
        <a:ext cx="1277257" cy="14462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8FC08F-4400-4EDE-A7FE-1DFAB1446D29}">
      <dsp:nvSpPr>
        <dsp:cNvPr id="0" name=""/>
        <dsp:cNvSpPr/>
      </dsp:nvSpPr>
      <dsp:spPr>
        <a:xfrm>
          <a:off x="7420" y="272332"/>
          <a:ext cx="2217980" cy="1330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300" kern="1200" dirty="0"/>
            <a:t>Cine ?</a:t>
          </a:r>
          <a:endParaRPr lang="en-US" sz="2300" kern="1200" dirty="0"/>
        </a:p>
      </dsp:txBody>
      <dsp:txXfrm>
        <a:off x="46397" y="311309"/>
        <a:ext cx="2140026" cy="1252834"/>
      </dsp:txXfrm>
    </dsp:sp>
    <dsp:sp modelId="{754A361C-F360-4CA7-A7A8-900C4CD80F90}">
      <dsp:nvSpPr>
        <dsp:cNvPr id="0" name=""/>
        <dsp:cNvSpPr/>
      </dsp:nvSpPr>
      <dsp:spPr>
        <a:xfrm>
          <a:off x="2447199" y="662696"/>
          <a:ext cx="470211" cy="550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2447199" y="772708"/>
        <a:ext cx="329148" cy="330035"/>
      </dsp:txXfrm>
    </dsp:sp>
    <dsp:sp modelId="{D530C6F8-6A3B-4C5F-B7CF-DCB7270378E9}">
      <dsp:nvSpPr>
        <dsp:cNvPr id="0" name=""/>
        <dsp:cNvSpPr/>
      </dsp:nvSpPr>
      <dsp:spPr>
        <a:xfrm>
          <a:off x="3112593" y="272332"/>
          <a:ext cx="2217980" cy="1330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300" kern="1200" dirty="0"/>
            <a:t>Ce?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300" kern="1200" dirty="0"/>
            <a:t>Tema?</a:t>
          </a:r>
          <a:endParaRPr lang="en-US" sz="2300" kern="1200" dirty="0"/>
        </a:p>
      </dsp:txBody>
      <dsp:txXfrm>
        <a:off x="3151570" y="311309"/>
        <a:ext cx="2140026" cy="1252834"/>
      </dsp:txXfrm>
    </dsp:sp>
    <dsp:sp modelId="{F0F65FE7-94D5-4AB3-9DD8-4604A03CE247}">
      <dsp:nvSpPr>
        <dsp:cNvPr id="0" name=""/>
        <dsp:cNvSpPr/>
      </dsp:nvSpPr>
      <dsp:spPr>
        <a:xfrm>
          <a:off x="5552371" y="662696"/>
          <a:ext cx="470211" cy="550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5552371" y="772708"/>
        <a:ext cx="329148" cy="330035"/>
      </dsp:txXfrm>
    </dsp:sp>
    <dsp:sp modelId="{EC129060-EA4F-417E-AD63-113BBD641996}">
      <dsp:nvSpPr>
        <dsp:cNvPr id="0" name=""/>
        <dsp:cNvSpPr/>
      </dsp:nvSpPr>
      <dsp:spPr>
        <a:xfrm>
          <a:off x="6217765" y="272332"/>
          <a:ext cx="2217980" cy="1330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300" kern="1200" dirty="0"/>
            <a:t>De ce? 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300" kern="1200" dirty="0"/>
            <a:t>Care este scopul</a:t>
          </a:r>
          <a:endParaRPr lang="en-US" sz="2300" kern="1200" dirty="0"/>
        </a:p>
      </dsp:txBody>
      <dsp:txXfrm>
        <a:off x="6256742" y="311309"/>
        <a:ext cx="2140026" cy="12528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E5DA39-D8E5-43D5-BE30-5CB085CD03BB}">
      <dsp:nvSpPr>
        <dsp:cNvPr id="0" name=""/>
        <dsp:cNvSpPr/>
      </dsp:nvSpPr>
      <dsp:spPr>
        <a:xfrm>
          <a:off x="3255" y="1939961"/>
          <a:ext cx="3966517" cy="15866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020" tIns="52007" rIns="52007" bIns="52007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900" kern="1200" dirty="0"/>
            <a:t>Factuale</a:t>
          </a:r>
          <a:endParaRPr lang="en-US" sz="3900" kern="1200" dirty="0"/>
        </a:p>
      </dsp:txBody>
      <dsp:txXfrm>
        <a:off x="796558" y="1939961"/>
        <a:ext cx="2379911" cy="1586606"/>
      </dsp:txXfrm>
    </dsp:sp>
    <dsp:sp modelId="{F0140111-F1F7-4D43-9FE8-399E8C8187C5}">
      <dsp:nvSpPr>
        <dsp:cNvPr id="0" name=""/>
        <dsp:cNvSpPr/>
      </dsp:nvSpPr>
      <dsp:spPr>
        <a:xfrm>
          <a:off x="3573120" y="1939961"/>
          <a:ext cx="3966517" cy="15866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020" tIns="52007" rIns="52007" bIns="52007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900" kern="1200" dirty="0"/>
            <a:t>De opinie</a:t>
          </a:r>
          <a:endParaRPr lang="en-US" sz="3900" kern="1200" dirty="0"/>
        </a:p>
      </dsp:txBody>
      <dsp:txXfrm>
        <a:off x="4366423" y="1939961"/>
        <a:ext cx="2379911" cy="1586606"/>
      </dsp:txXfrm>
    </dsp:sp>
    <dsp:sp modelId="{F2116FED-D916-4676-B007-2F38A9D9A4D8}">
      <dsp:nvSpPr>
        <dsp:cNvPr id="0" name=""/>
        <dsp:cNvSpPr/>
      </dsp:nvSpPr>
      <dsp:spPr>
        <a:xfrm>
          <a:off x="7142986" y="1939961"/>
          <a:ext cx="3966517" cy="15866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020" tIns="52007" rIns="52007" bIns="52007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900" kern="1200" dirty="0"/>
            <a:t>De cunoștințe</a:t>
          </a:r>
          <a:endParaRPr lang="en-US" sz="3900" kern="1200" dirty="0"/>
        </a:p>
      </dsp:txBody>
      <dsp:txXfrm>
        <a:off x="7936289" y="1939961"/>
        <a:ext cx="2379911" cy="15866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7415F-FE8E-4AC7-81AE-1607F3112087}">
      <dsp:nvSpPr>
        <dsp:cNvPr id="0" name=""/>
        <dsp:cNvSpPr/>
      </dsp:nvSpPr>
      <dsp:spPr>
        <a:xfrm>
          <a:off x="5134" y="1590950"/>
          <a:ext cx="2626332" cy="1169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88900" rIns="248920" bIns="8890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500" kern="1200" dirty="0"/>
            <a:t>Date factuale</a:t>
          </a:r>
          <a:endParaRPr lang="en-US" sz="3500" kern="1200" dirty="0"/>
        </a:p>
      </dsp:txBody>
      <dsp:txXfrm>
        <a:off x="5134" y="1590950"/>
        <a:ext cx="2626332" cy="1169437"/>
      </dsp:txXfrm>
    </dsp:sp>
    <dsp:sp modelId="{3CCAD373-21D6-470B-ACF0-2E8A5A02F11C}">
      <dsp:nvSpPr>
        <dsp:cNvPr id="0" name=""/>
        <dsp:cNvSpPr/>
      </dsp:nvSpPr>
      <dsp:spPr>
        <a:xfrm>
          <a:off x="2631467" y="56063"/>
          <a:ext cx="525266" cy="423921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12D1F-3263-4D18-A42A-30E3CFBA0A5D}">
      <dsp:nvSpPr>
        <dsp:cNvPr id="0" name=""/>
        <dsp:cNvSpPr/>
      </dsp:nvSpPr>
      <dsp:spPr>
        <a:xfrm>
          <a:off x="3366840" y="56063"/>
          <a:ext cx="7143624" cy="42392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3500" kern="1200" dirty="0"/>
            <a:t>Sex</a:t>
          </a:r>
          <a:endParaRPr lang="en-US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3500" kern="1200" dirty="0"/>
            <a:t>Vârstă</a:t>
          </a:r>
          <a:endParaRPr lang="en-US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3500" kern="1200" dirty="0"/>
            <a:t>Loc de naștere </a:t>
          </a:r>
          <a:endParaRPr lang="en-US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3500" kern="1200" dirty="0"/>
            <a:t>Naționalitate</a:t>
          </a:r>
          <a:endParaRPr lang="en-US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3500" kern="1200" dirty="0"/>
            <a:t>Etnie</a:t>
          </a:r>
          <a:endParaRPr lang="en-US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3500" kern="1200" dirty="0"/>
            <a:t>Studiile</a:t>
          </a:r>
          <a:endParaRPr lang="en-US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3500" kern="1200" dirty="0"/>
            <a:t>Starea civilă</a:t>
          </a:r>
          <a:endParaRPr lang="en-US" sz="3500" kern="1200" dirty="0"/>
        </a:p>
      </dsp:txBody>
      <dsp:txXfrm>
        <a:off x="3366840" y="56063"/>
        <a:ext cx="7143624" cy="423921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AB4AFF-E773-4188-A35A-E8FBE0280D02}">
      <dsp:nvSpPr>
        <dsp:cNvPr id="0" name=""/>
        <dsp:cNvSpPr/>
      </dsp:nvSpPr>
      <dsp:spPr>
        <a:xfrm>
          <a:off x="5169" y="1593877"/>
          <a:ext cx="2644069" cy="1598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86360" rIns="241808" bIns="8636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400" kern="1200" dirty="0"/>
            <a:t>Universul interior al individului </a:t>
          </a:r>
          <a:endParaRPr lang="en-US" sz="3400" kern="1200" dirty="0"/>
        </a:p>
      </dsp:txBody>
      <dsp:txXfrm>
        <a:off x="5169" y="1593877"/>
        <a:ext cx="2644069" cy="1598850"/>
      </dsp:txXfrm>
    </dsp:sp>
    <dsp:sp modelId="{B3D5756F-253E-42B4-958A-CABB5A14BAFE}">
      <dsp:nvSpPr>
        <dsp:cNvPr id="0" name=""/>
        <dsp:cNvSpPr/>
      </dsp:nvSpPr>
      <dsp:spPr>
        <a:xfrm>
          <a:off x="2649238" y="44991"/>
          <a:ext cx="528813" cy="4696621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785DD1-8D2B-4457-BEA7-C3C6B4E6D279}">
      <dsp:nvSpPr>
        <dsp:cNvPr id="0" name=""/>
        <dsp:cNvSpPr/>
      </dsp:nvSpPr>
      <dsp:spPr>
        <a:xfrm>
          <a:off x="3389578" y="44991"/>
          <a:ext cx="7191869" cy="46966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3400" kern="1200" dirty="0"/>
            <a:t>Părerile</a:t>
          </a:r>
          <a:endParaRPr lang="en-US" sz="3400" kern="1200" dirty="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3400" kern="1200" dirty="0"/>
            <a:t>Atitudinile</a:t>
          </a:r>
          <a:endParaRPr lang="en-US" sz="3400" kern="1200" dirty="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3400" kern="1200" dirty="0"/>
            <a:t>Credințele</a:t>
          </a:r>
          <a:endParaRPr lang="en-US" sz="3400" kern="1200" dirty="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3400" kern="1200" dirty="0"/>
            <a:t>Proiectarea în viitor </a:t>
          </a:r>
          <a:endParaRPr lang="en-US" sz="3400" kern="1200" dirty="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3400" kern="1200" dirty="0"/>
            <a:t>Evaluările</a:t>
          </a:r>
          <a:endParaRPr lang="en-US" sz="3400" kern="1200" dirty="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3400" kern="1200" dirty="0"/>
            <a:t>Atașamentul față de valori</a:t>
          </a:r>
          <a:endParaRPr lang="en-US" sz="3400" kern="1200" dirty="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3400" kern="1200" dirty="0"/>
            <a:t>Explicațiile fenomenului din jurul său</a:t>
          </a:r>
          <a:endParaRPr lang="en-US" sz="3400" kern="1200" dirty="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3400" kern="1200" dirty="0"/>
            <a:t>Ju</a:t>
          </a:r>
          <a:r>
            <a:rPr lang="en-US" sz="3400" kern="1200" dirty="0" err="1"/>
            <a:t>stific</a:t>
          </a:r>
          <a:r>
            <a:rPr lang="ro-RO" sz="3400" kern="1200" dirty="0"/>
            <a:t>ările și motivația acțiunilor</a:t>
          </a:r>
          <a:endParaRPr lang="en-US" sz="3400" kern="1200" dirty="0"/>
        </a:p>
      </dsp:txBody>
      <dsp:txXfrm>
        <a:off x="3389578" y="44991"/>
        <a:ext cx="7191869" cy="469662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59E09D-CF74-4076-BFB5-EDE9AE602770}">
      <dsp:nvSpPr>
        <dsp:cNvPr id="0" name=""/>
        <dsp:cNvSpPr/>
      </dsp:nvSpPr>
      <dsp:spPr>
        <a:xfrm rot="5400000">
          <a:off x="2797130" y="821358"/>
          <a:ext cx="1834954" cy="159641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kern="1200" dirty="0"/>
            <a:t>Nr. de participante la ședințe de comunicare online</a:t>
          </a:r>
          <a:endParaRPr lang="en-US" sz="1400" kern="1200" dirty="0"/>
        </a:p>
      </dsp:txBody>
      <dsp:txXfrm rot="-5400000">
        <a:off x="3165176" y="988033"/>
        <a:ext cx="1098862" cy="1263060"/>
      </dsp:txXfrm>
    </dsp:sp>
    <dsp:sp modelId="{5BFFA1EB-2AF8-407C-A9F4-5D90B68EC0CC}">
      <dsp:nvSpPr>
        <dsp:cNvPr id="0" name=""/>
        <dsp:cNvSpPr/>
      </dsp:nvSpPr>
      <dsp:spPr>
        <a:xfrm>
          <a:off x="3927397" y="2647233"/>
          <a:ext cx="2047809" cy="11009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3927397" y="2647233"/>
        <a:ext cx="2047809" cy="1100972"/>
      </dsp:txXfrm>
    </dsp:sp>
    <dsp:sp modelId="{0A5DF5F6-83AE-4441-8A39-4757FC423C27}">
      <dsp:nvSpPr>
        <dsp:cNvPr id="0" name=""/>
        <dsp:cNvSpPr/>
      </dsp:nvSpPr>
      <dsp:spPr>
        <a:xfrm rot="5400000">
          <a:off x="1073007" y="821358"/>
          <a:ext cx="1834954" cy="159641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 rot="-5400000">
        <a:off x="1441053" y="988033"/>
        <a:ext cx="1098862" cy="1263060"/>
      </dsp:txXfrm>
    </dsp:sp>
    <dsp:sp modelId="{BFD2719B-531A-409A-9A98-30F857B2BDF7}">
      <dsp:nvSpPr>
        <dsp:cNvPr id="0" name=""/>
        <dsp:cNvSpPr/>
      </dsp:nvSpPr>
      <dsp:spPr>
        <a:xfrm rot="5400000">
          <a:off x="1931765" y="2378867"/>
          <a:ext cx="1834954" cy="159641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kern="1200" dirty="0"/>
            <a:t>Suportul de curs</a:t>
          </a:r>
          <a:endParaRPr lang="en-US" sz="1400" kern="1200" dirty="0"/>
        </a:p>
      </dsp:txBody>
      <dsp:txXfrm rot="-5400000">
        <a:off x="2299811" y="2545542"/>
        <a:ext cx="1098862" cy="1263060"/>
      </dsp:txXfrm>
    </dsp:sp>
    <dsp:sp modelId="{F48A388C-E666-4434-B4A3-B52BB98256C4}">
      <dsp:nvSpPr>
        <dsp:cNvPr id="0" name=""/>
        <dsp:cNvSpPr/>
      </dsp:nvSpPr>
      <dsp:spPr>
        <a:xfrm>
          <a:off x="1407190" y="1186563"/>
          <a:ext cx="1010712" cy="902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kern="1200" dirty="0"/>
            <a:t>Nr. de persoane prezente la ședințele info educative  </a:t>
          </a:r>
          <a:endParaRPr lang="en-US" sz="1400" kern="1200" dirty="0"/>
        </a:p>
      </dsp:txBody>
      <dsp:txXfrm>
        <a:off x="1407190" y="1186563"/>
        <a:ext cx="1010712" cy="902324"/>
      </dsp:txXfrm>
    </dsp:sp>
    <dsp:sp modelId="{A297ECEB-DACA-424C-A0E5-9DADBFC769FA}">
      <dsp:nvSpPr>
        <dsp:cNvPr id="0" name=""/>
        <dsp:cNvSpPr/>
      </dsp:nvSpPr>
      <dsp:spPr>
        <a:xfrm rot="5400000">
          <a:off x="3655889" y="2378867"/>
          <a:ext cx="1834954" cy="159641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500" kern="1200" dirty="0"/>
            <a:t>Nr. de persoane participante la festival, conferințe etc.  </a:t>
          </a:r>
          <a:endParaRPr lang="en-US" sz="1500" kern="1200" dirty="0"/>
        </a:p>
      </dsp:txBody>
      <dsp:txXfrm rot="-5400000">
        <a:off x="4023935" y="2545542"/>
        <a:ext cx="1098862" cy="1263060"/>
      </dsp:txXfrm>
    </dsp:sp>
    <dsp:sp modelId="{F7A65B81-56D2-47EE-8773-83974A5BC5B9}">
      <dsp:nvSpPr>
        <dsp:cNvPr id="0" name=""/>
        <dsp:cNvSpPr/>
      </dsp:nvSpPr>
      <dsp:spPr>
        <a:xfrm rot="5400000">
          <a:off x="2797130" y="3936377"/>
          <a:ext cx="1834954" cy="159641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kern="1200" dirty="0"/>
            <a:t>Programul info/cultural per fiecare raion implicat în proiect</a:t>
          </a:r>
          <a:endParaRPr lang="en-US" sz="1400" kern="1200" dirty="0"/>
        </a:p>
      </dsp:txBody>
      <dsp:txXfrm rot="-5400000">
        <a:off x="3165176" y="4103052"/>
        <a:ext cx="1098862" cy="1263060"/>
      </dsp:txXfrm>
    </dsp:sp>
    <dsp:sp modelId="{13F1F814-B431-4999-B8ED-7E94F5BED366}">
      <dsp:nvSpPr>
        <dsp:cNvPr id="0" name=""/>
        <dsp:cNvSpPr/>
      </dsp:nvSpPr>
      <dsp:spPr>
        <a:xfrm>
          <a:off x="1357171" y="4300969"/>
          <a:ext cx="1248631" cy="9965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1357171" y="4300969"/>
        <a:ext cx="1248631" cy="996589"/>
      </dsp:txXfrm>
    </dsp:sp>
    <dsp:sp modelId="{AB00C4E2-BE3A-42AA-ACE2-2FE42A7055DD}">
      <dsp:nvSpPr>
        <dsp:cNvPr id="0" name=""/>
        <dsp:cNvSpPr/>
      </dsp:nvSpPr>
      <dsp:spPr>
        <a:xfrm rot="5400000">
          <a:off x="1073007" y="3936377"/>
          <a:ext cx="1834954" cy="159641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kern="1200" dirty="0"/>
            <a:t>Nr. de abonați ai paginii de facebook a proiectului </a:t>
          </a:r>
          <a:endParaRPr lang="en-US" sz="1800" kern="1200" dirty="0"/>
        </a:p>
      </dsp:txBody>
      <dsp:txXfrm rot="-5400000">
        <a:off x="1441053" y="4103052"/>
        <a:ext cx="1098862" cy="12630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0C268-6DC2-4AB7-9B72-0DB3BA99ED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C5A8EE-7FAD-41A7-A4BC-6F2139787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FF208-ED86-4672-B54E-CB71EF810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1F7-4DC2-464F-9D7B-9E730D22AC4D}" type="datetimeFigureOut">
              <a:rPr lang="en-US" smtClean="0"/>
              <a:t>02-Dec-20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8ACCE-C68B-45C8-AA17-C468186F2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092EC-3C98-4723-9420-9F6DDA2FB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DD92-5409-41F0-B0FC-4726EB30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786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9DC1E-14DE-41CC-843C-1FDE9D57F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BF41E9-28EE-4DD3-93D6-AA47ADE2A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CF5A0-6DFD-4878-8A6E-58976FBCD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1F7-4DC2-464F-9D7B-9E730D22AC4D}" type="datetimeFigureOut">
              <a:rPr lang="en-US" smtClean="0"/>
              <a:t>02-Dec-20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84F94-5AE9-4568-B827-7BD78240C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106D5-6FB2-4AF1-B860-3585ABCA2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DD92-5409-41F0-B0FC-4726EB30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325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7B4B49-ECEF-495E-9AAC-E9A3881D1F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266FAB-3134-4238-9CA3-B33FE61D9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4F4BA-9B47-4124-93C5-7D0EB636D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1F7-4DC2-464F-9D7B-9E730D22AC4D}" type="datetimeFigureOut">
              <a:rPr lang="en-US" smtClean="0"/>
              <a:t>02-Dec-20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8C5CF-C3A5-42AF-AF49-38AB658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3D52B-0FDA-4FA6-AE41-5DEEC5987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DD92-5409-41F0-B0FC-4726EB30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88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64CF3-A686-444E-BBCF-D731C19B2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0BAEC-1E22-4632-9DE8-441362AB3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54EC9-17C8-4067-A43C-A3FE820D1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1F7-4DC2-464F-9D7B-9E730D22AC4D}" type="datetimeFigureOut">
              <a:rPr lang="en-US" smtClean="0"/>
              <a:t>02-Dec-20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A852C-8BD2-4933-B670-EF25A1C68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04AC2-2F82-4FA4-B3BE-8782C13F9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DD92-5409-41F0-B0FC-4726EB30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38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848EA-31BD-4075-8F2F-18194D724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8B311-46C8-4305-9F5D-62A1AA507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EE91-38B3-499E-A80C-FD84472C8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1F7-4DC2-464F-9D7B-9E730D22AC4D}" type="datetimeFigureOut">
              <a:rPr lang="en-US" smtClean="0"/>
              <a:t>02-Dec-20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BFCDA1-A0E8-43F5-ACAE-C453E159E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97535-9564-4585-9926-724D1AC50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DD92-5409-41F0-B0FC-4726EB30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83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A0D20-6C42-47AA-9165-A9B417A94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8045C-A9A2-4328-BF9C-36ABEA583D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55BFF4-0C60-4A5C-9809-8E60FDB09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216A78-2ACF-4796-B8BE-1970241D5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1F7-4DC2-464F-9D7B-9E730D22AC4D}" type="datetimeFigureOut">
              <a:rPr lang="en-US" smtClean="0"/>
              <a:t>02-Dec-20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F41EFB-C328-4FA4-9A6D-005D37CF0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78D80-ECDB-4391-8233-DFDDD9891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DD92-5409-41F0-B0FC-4726EB30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05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0BDEF-8311-4F8C-A158-F1C847CF6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0191B1-F6C2-40A5-88EC-8E583AD52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41E9F5-1D6D-4C7D-8A5C-421992172A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ED43DD-52A2-49A8-9F45-019D9FFA61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6838AA-2891-44F5-B457-1CD809F77F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C54B88-94AF-4D55-9D9E-C9A1F9EFC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1F7-4DC2-464F-9D7B-9E730D22AC4D}" type="datetimeFigureOut">
              <a:rPr lang="en-US" smtClean="0"/>
              <a:t>02-Dec-20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A0E5EB-EC16-414A-8565-40D22F67A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25236A-A3FB-435F-9E1C-9940B249B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DD92-5409-41F0-B0FC-4726EB30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183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CF303-780C-424A-8600-1012AF786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75B6A5-4C33-450C-91D1-0C6BEFE27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1F7-4DC2-464F-9D7B-9E730D22AC4D}" type="datetimeFigureOut">
              <a:rPr lang="en-US" smtClean="0"/>
              <a:t>02-Dec-20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5F75B0-06CE-4CDE-81D2-D8956C6BE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E07F80-693A-42FC-8925-4336F5E0C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DD92-5409-41F0-B0FC-4726EB30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82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90B283-952F-48B2-97D2-75BB7B333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1F7-4DC2-464F-9D7B-9E730D22AC4D}" type="datetimeFigureOut">
              <a:rPr lang="en-US" smtClean="0"/>
              <a:t>02-Dec-20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9AC7F1-6D4B-44C3-B836-BDA14AE00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DE7C9D-E9FD-4F59-9C0D-ED21DC0E2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DD92-5409-41F0-B0FC-4726EB30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48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DBF19-B88C-45EE-93E8-26A87A554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2972A-EF95-4B1E-B595-B93042A91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CD1534-A36A-4FD0-8054-807913FDFA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14038-1FD9-4E00-B73B-C4DCBDD08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1F7-4DC2-464F-9D7B-9E730D22AC4D}" type="datetimeFigureOut">
              <a:rPr lang="en-US" smtClean="0"/>
              <a:t>02-Dec-20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2D477F-44DB-46FD-8785-ACED337A0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87CC6F-F3AD-4614-8271-C0F083C5A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DD92-5409-41F0-B0FC-4726EB30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457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0A10A-8473-4D98-9C2B-D98DE00A7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7F31C6-68F7-48EF-9D69-6C4EA37B4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20D602-22FB-4335-B919-D89B1E609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DB64C-1D3D-4FC6-8A8F-0855AD567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1F7-4DC2-464F-9D7B-9E730D22AC4D}" type="datetimeFigureOut">
              <a:rPr lang="en-US" smtClean="0"/>
              <a:t>02-Dec-20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4BF021-1221-475C-A088-FD575BA50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7F171A-079A-41C5-847D-6DB436198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BDD92-5409-41F0-B0FC-4726EB30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774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324BEB-D615-4477-8744-B39EA7C51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5ABB44-6BDA-4CC3-AD61-15DC07311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706C0-1FE9-4F88-B4F3-28434FA8E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7A1F7-4DC2-464F-9D7B-9E730D22AC4D}" type="datetimeFigureOut">
              <a:rPr lang="en-US" smtClean="0"/>
              <a:t>02-Dec-20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55C67-03BA-4833-AFE6-9286AEE83A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0A6A9D-05EA-42A1-9842-82A9789E24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BDD92-5409-41F0-B0FC-4726EB30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102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heesecharmer.blogspot.com/2011/03/pay-attention-its-free.html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accomplishment-ceremony-education-graduation-267885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fomass.ro/wp-content/uploads/2010/09/caculator_marime_esantion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05F73-DA0D-4C4F-B2F2-38FF7D13BB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o-RO" dirty="0"/>
              <a:t>Chestionarul </a:t>
            </a:r>
            <a:r>
              <a:rPr lang="ro-RO" dirty="0" smtClean="0"/>
              <a:t>– tehnică </a:t>
            </a:r>
            <a:r>
              <a:rPr lang="ro-RO" dirty="0"/>
              <a:t>cantitativă de cercetare în bibliotecă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B159DE-C94C-48BD-A675-6278CABBC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19731" y="5528031"/>
            <a:ext cx="4572000" cy="41521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Victoria </a:t>
            </a:r>
            <a:r>
              <a:rPr lang="en-US" dirty="0" err="1"/>
              <a:t>Vasilica</a:t>
            </a:r>
            <a:r>
              <a:rPr lang="en-US" dirty="0"/>
              <a:t>, </a:t>
            </a:r>
            <a:r>
              <a:rPr lang="ro-RO" dirty="0"/>
              <a:t>șef secție </a:t>
            </a:r>
            <a:r>
              <a:rPr lang="en-US" dirty="0"/>
              <a:t>BNRM</a:t>
            </a:r>
          </a:p>
        </p:txBody>
      </p:sp>
    </p:spTree>
    <p:extLst>
      <p:ext uri="{BB962C8B-B14F-4D97-AF65-F5344CB8AC3E}">
        <p14:creationId xmlns:p14="http://schemas.microsoft.com/office/powerpoint/2010/main" val="4059129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D64B9-1F53-4D97-AF47-61349BC09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Reguli de elaborare a chestionarului (I</a:t>
            </a:r>
            <a:r>
              <a:rPr lang="ro-RO" dirty="0"/>
              <a:t>II</a:t>
            </a:r>
            <a:r>
              <a:rPr lang="it-IT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E0CEA0-9A20-4256-88D5-51BEE87FD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9747" y="1483567"/>
            <a:ext cx="5914052" cy="468396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- </a:t>
            </a:r>
            <a:r>
              <a:rPr lang="en-US" dirty="0" err="1"/>
              <a:t>designul</a:t>
            </a:r>
            <a:r>
              <a:rPr lang="en-US" dirty="0"/>
              <a:t> </a:t>
            </a:r>
            <a:r>
              <a:rPr lang="en-US" dirty="0" err="1"/>
              <a:t>chestionarului</a:t>
            </a:r>
            <a:r>
              <a:rPr lang="en-US" dirty="0"/>
              <a:t> (</a:t>
            </a:r>
            <a:r>
              <a:rPr lang="en-US" dirty="0" err="1"/>
              <a:t>așezarea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pagină</a:t>
            </a:r>
            <a:r>
              <a:rPr lang="en-US" dirty="0"/>
              <a:t>, </a:t>
            </a:r>
            <a:r>
              <a:rPr lang="en-US" dirty="0" err="1"/>
              <a:t>formatarea</a:t>
            </a:r>
            <a:r>
              <a:rPr lang="en-US" dirty="0"/>
              <a:t>) </a:t>
            </a:r>
            <a:r>
              <a:rPr lang="en-US" dirty="0" err="1"/>
              <a:t>își</a:t>
            </a:r>
            <a:r>
              <a:rPr lang="en-US" dirty="0"/>
              <a:t> </a:t>
            </a:r>
            <a:r>
              <a:rPr lang="en-US" dirty="0" err="1"/>
              <a:t>pune</a:t>
            </a:r>
            <a:r>
              <a:rPr lang="en-US" dirty="0"/>
              <a:t> </a:t>
            </a:r>
            <a:r>
              <a:rPr lang="en-US" dirty="0" err="1"/>
              <a:t>amprenta</a:t>
            </a:r>
            <a:r>
              <a:rPr lang="en-US" dirty="0"/>
              <a:t> </a:t>
            </a:r>
            <a:r>
              <a:rPr lang="en-US" dirty="0" err="1"/>
              <a:t>asupra</a:t>
            </a:r>
            <a:r>
              <a:rPr lang="en-US" dirty="0"/>
              <a:t> </a:t>
            </a:r>
            <a:r>
              <a:rPr lang="en-US" dirty="0" err="1"/>
              <a:t>corectitudinii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vitezei</a:t>
            </a:r>
            <a:r>
              <a:rPr lang="en-US" dirty="0"/>
              <a:t> </a:t>
            </a:r>
            <a:r>
              <a:rPr lang="en-US" dirty="0" err="1"/>
              <a:t>completării</a:t>
            </a:r>
            <a:r>
              <a:rPr lang="en-US" dirty="0"/>
              <a:t> </a:t>
            </a:r>
            <a:r>
              <a:rPr lang="en-US" dirty="0" err="1"/>
              <a:t>chestionarului</a:t>
            </a:r>
            <a:r>
              <a:rPr lang="en-US" dirty="0"/>
              <a:t>.</a:t>
            </a:r>
          </a:p>
          <a:p>
            <a:r>
              <a:rPr lang="en-US" dirty="0"/>
              <a:t>- </a:t>
            </a:r>
            <a:r>
              <a:rPr lang="en-US" dirty="0" err="1"/>
              <a:t>întrebările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citească</a:t>
            </a:r>
            <a:r>
              <a:rPr lang="en-US" dirty="0"/>
              <a:t> cu </a:t>
            </a:r>
            <a:r>
              <a:rPr lang="en-US" dirty="0" err="1"/>
              <a:t>ușurință</a:t>
            </a:r>
            <a:r>
              <a:rPr lang="en-US" dirty="0"/>
              <a:t>,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existe</a:t>
            </a:r>
            <a:r>
              <a:rPr lang="en-US" dirty="0"/>
              <a:t> </a:t>
            </a:r>
            <a:r>
              <a:rPr lang="en-US" dirty="0" err="1"/>
              <a:t>suficient</a:t>
            </a:r>
            <a:r>
              <a:rPr lang="en-US" dirty="0"/>
              <a:t> loc</a:t>
            </a:r>
            <a:r>
              <a:rPr lang="ro-RO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înregistrarea</a:t>
            </a:r>
            <a:r>
              <a:rPr lang="en-US" dirty="0"/>
              <a:t> </a:t>
            </a:r>
            <a:r>
              <a:rPr lang="en-US" dirty="0" err="1"/>
              <a:t>răspunsurilor</a:t>
            </a:r>
            <a:r>
              <a:rPr lang="en-US" dirty="0"/>
              <a:t>, </a:t>
            </a:r>
            <a:r>
              <a:rPr lang="en-US" dirty="0" err="1"/>
              <a:t>manipularea</a:t>
            </a:r>
            <a:r>
              <a:rPr lang="en-US" dirty="0"/>
              <a:t> </a:t>
            </a:r>
            <a:r>
              <a:rPr lang="en-US" dirty="0" err="1"/>
              <a:t>chestionarului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facă</a:t>
            </a:r>
            <a:r>
              <a:rPr lang="en-US" dirty="0"/>
              <a:t> cu </a:t>
            </a:r>
            <a:r>
              <a:rPr lang="en-US" dirty="0" err="1"/>
              <a:t>ușurință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odată</a:t>
            </a:r>
            <a:r>
              <a:rPr lang="en-US" dirty="0"/>
              <a:t> </a:t>
            </a:r>
            <a:r>
              <a:rPr lang="en-US" dirty="0" err="1"/>
              <a:t>conceput</a:t>
            </a:r>
            <a:r>
              <a:rPr lang="en-US" dirty="0"/>
              <a:t>, </a:t>
            </a:r>
            <a:r>
              <a:rPr lang="en-US" dirty="0" err="1"/>
              <a:t>chestionarul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testat</a:t>
            </a:r>
            <a:r>
              <a:rPr lang="en-US" dirty="0"/>
              <a:t> </a:t>
            </a:r>
            <a:r>
              <a:rPr lang="en-US" dirty="0" err="1"/>
              <a:t>printr</a:t>
            </a:r>
            <a:r>
              <a:rPr lang="en-US" dirty="0"/>
              <a:t>-o </a:t>
            </a:r>
            <a:r>
              <a:rPr lang="en-US" dirty="0" err="1"/>
              <a:t>anchetă</a:t>
            </a:r>
            <a:r>
              <a:rPr lang="en-US" dirty="0"/>
              <a:t> pilot </a:t>
            </a:r>
            <a:r>
              <a:rPr lang="en-US" dirty="0" err="1"/>
              <a:t>pt</a:t>
            </a:r>
            <a:r>
              <a:rPr lang="en-US" dirty="0"/>
              <a:t> a se </a:t>
            </a:r>
            <a:r>
              <a:rPr lang="en-US" dirty="0" err="1"/>
              <a:t>stabili</a:t>
            </a:r>
            <a:r>
              <a:rPr lang="en-US" dirty="0"/>
              <a:t>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ro-RO" dirty="0"/>
              <a:t>î</a:t>
            </a:r>
            <a:r>
              <a:rPr lang="en-US" dirty="0" err="1"/>
              <a:t>ntrebările</a:t>
            </a:r>
            <a:r>
              <a:rPr lang="en-US" dirty="0"/>
              <a:t> au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corect</a:t>
            </a:r>
            <a:r>
              <a:rPr lang="en-US" dirty="0"/>
              <a:t> </a:t>
            </a:r>
            <a:r>
              <a:rPr lang="en-US" dirty="0" err="1"/>
              <a:t>înțelese</a:t>
            </a:r>
            <a:r>
              <a:rPr lang="en-US" dirty="0"/>
              <a:t>,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răspunsurile</a:t>
            </a:r>
            <a:r>
              <a:rPr lang="en-US" dirty="0"/>
              <a:t> pot fi </a:t>
            </a:r>
            <a:r>
              <a:rPr lang="en-US" dirty="0" err="1"/>
              <a:t>încadrate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-o </a:t>
            </a:r>
            <a:r>
              <a:rPr lang="en-US" dirty="0" err="1"/>
              <a:t>anumită</a:t>
            </a:r>
            <a:r>
              <a:rPr lang="en-US" dirty="0"/>
              <a:t> </a:t>
            </a:r>
            <a:r>
              <a:rPr lang="en-US" dirty="0" err="1"/>
              <a:t>categorie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25A9A9-10BC-465E-AE6C-340DC1F32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212981" y="1682728"/>
            <a:ext cx="3041779" cy="4484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565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8B25D-2ABD-40DC-A944-8B2EDBDEE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Logica întocmirii chestionarului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B18B5-E418-48A1-AE2E-5B9634092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473" y="1324947"/>
            <a:ext cx="10691327" cy="4852016"/>
          </a:xfrm>
        </p:spPr>
        <p:txBody>
          <a:bodyPr/>
          <a:lstStyle/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r>
              <a:rPr lang="ro-RO" dirty="0">
                <a:solidFill>
                  <a:srgbClr val="FF0000"/>
                </a:solidFill>
              </a:rPr>
              <a:t>Întrebarea reprezintă un indicator?  </a:t>
            </a:r>
          </a:p>
          <a:p>
            <a:pPr marL="0" indent="0" algn="just">
              <a:buNone/>
            </a:pPr>
            <a:r>
              <a:rPr lang="en-US" dirty="0"/>
              <a:t>S</a:t>
            </a:r>
            <a:r>
              <a:rPr lang="ro-RO" dirty="0"/>
              <a:t>ă </a:t>
            </a:r>
            <a:r>
              <a:rPr lang="en-US" dirty="0"/>
              <a:t>fie</a:t>
            </a:r>
            <a:r>
              <a:rPr lang="ro-RO" dirty="0"/>
              <a:t> </a:t>
            </a:r>
            <a:r>
              <a:rPr lang="en-US" dirty="0"/>
              <a:t>valid</a:t>
            </a:r>
            <a:r>
              <a:rPr lang="ro-RO" dirty="0"/>
              <a:t> ș</a:t>
            </a:r>
            <a:r>
              <a:rPr lang="en-US" dirty="0" err="1"/>
              <a:t>i</a:t>
            </a:r>
            <a:r>
              <a:rPr lang="ro-RO" dirty="0"/>
              <a:t> </a:t>
            </a:r>
            <a:r>
              <a:rPr lang="en-US" dirty="0" err="1"/>
              <a:t>func</a:t>
            </a:r>
            <a:r>
              <a:rPr lang="ro-RO" dirty="0"/>
              <a:t>ț</a:t>
            </a:r>
            <a:r>
              <a:rPr lang="en-US" dirty="0" err="1"/>
              <a:t>ional</a:t>
            </a:r>
            <a:r>
              <a:rPr lang="ro-RO" dirty="0"/>
              <a:t> </a:t>
            </a:r>
            <a:r>
              <a:rPr lang="en-US" dirty="0" err="1"/>
              <a:t>în</a:t>
            </a:r>
            <a:r>
              <a:rPr lang="ro-RO" dirty="0"/>
              <a:t> </a:t>
            </a:r>
            <a:r>
              <a:rPr lang="en-US" dirty="0" err="1"/>
              <a:t>procesul</a:t>
            </a:r>
            <a:r>
              <a:rPr lang="ro-RO" dirty="0"/>
              <a:t> </a:t>
            </a:r>
            <a:r>
              <a:rPr lang="en-US" dirty="0" err="1"/>
              <a:t>comunic</a:t>
            </a:r>
            <a:r>
              <a:rPr lang="ro-RO" dirty="0"/>
              <a:t>ă</a:t>
            </a:r>
            <a:r>
              <a:rPr lang="en-US" dirty="0" err="1"/>
              <a:t>rii</a:t>
            </a:r>
            <a:r>
              <a:rPr lang="ro-RO" dirty="0"/>
              <a:t> </a:t>
            </a:r>
            <a:r>
              <a:rPr lang="en-US" dirty="0" err="1"/>
              <a:t>dintre</a:t>
            </a:r>
            <a:r>
              <a:rPr lang="ro-RO" dirty="0"/>
              <a:t> </a:t>
            </a:r>
            <a:r>
              <a:rPr lang="en-US" dirty="0" err="1"/>
              <a:t>cercet</a:t>
            </a:r>
            <a:r>
              <a:rPr lang="ro-RO" dirty="0"/>
              <a:t>ă</a:t>
            </a:r>
            <a:r>
              <a:rPr lang="en-US" dirty="0"/>
              <a:t>tor</a:t>
            </a:r>
            <a:r>
              <a:rPr lang="ro-RO" dirty="0"/>
              <a:t> ș</a:t>
            </a:r>
            <a:r>
              <a:rPr lang="en-US" dirty="0" err="1"/>
              <a:t>i</a:t>
            </a:r>
            <a:r>
              <a:rPr lang="ro-RO" dirty="0"/>
              <a:t> </a:t>
            </a:r>
            <a:r>
              <a:rPr lang="en-US" dirty="0" err="1"/>
              <a:t>subiect</a:t>
            </a:r>
            <a:r>
              <a:rPr lang="ro-RO" dirty="0"/>
              <a:t>.</a:t>
            </a:r>
          </a:p>
          <a:p>
            <a:pPr marL="0" indent="0" algn="just">
              <a:buNone/>
            </a:pPr>
            <a:r>
              <a:rPr lang="ro-RO" dirty="0"/>
              <a:t>Exemplu: </a:t>
            </a:r>
          </a:p>
          <a:p>
            <a:pPr marL="0" indent="0" algn="just">
              <a:buNone/>
            </a:pPr>
            <a:r>
              <a:rPr lang="ro-RO" dirty="0">
                <a:solidFill>
                  <a:srgbClr val="FF0000"/>
                </a:solidFill>
              </a:rPr>
              <a:t>Cât timp ați petrecut în </a:t>
            </a:r>
            <a:r>
              <a:rPr lang="en-US" dirty="0">
                <a:solidFill>
                  <a:srgbClr val="FF0000"/>
                </a:solidFill>
              </a:rPr>
              <a:t>lunar, </a:t>
            </a:r>
            <a:r>
              <a:rPr lang="en-US" dirty="0" err="1">
                <a:solidFill>
                  <a:srgbClr val="FF0000"/>
                </a:solidFill>
              </a:rPr>
              <a:t>citind</a:t>
            </a:r>
            <a:r>
              <a:rPr lang="ro-RO" dirty="0">
                <a:solidFill>
                  <a:srgbClr val="FF0000"/>
                </a:solidFill>
              </a:rPr>
              <a:t>? </a:t>
            </a:r>
            <a:r>
              <a:rPr lang="ro-RO" dirty="0"/>
              <a:t>(este traducerea verbală a indicatorului timp </a:t>
            </a:r>
            <a:r>
              <a:rPr lang="en-US" dirty="0">
                <a:solidFill>
                  <a:srgbClr val="FF0000"/>
                </a:solidFill>
              </a:rPr>
              <a:t>(lunar)</a:t>
            </a:r>
            <a:r>
              <a:rPr lang="ro-RO" dirty="0"/>
              <a:t>, alocat pentru </a:t>
            </a:r>
            <a:r>
              <a:rPr lang="en-US" dirty="0" err="1"/>
              <a:t>lectur</a:t>
            </a:r>
            <a:r>
              <a:rPr lang="ro-RO" dirty="0"/>
              <a:t>ă, ceea ce duce la creionarea dimensiunii </a:t>
            </a:r>
            <a:r>
              <a:rPr lang="ro-RO" i="1" dirty="0"/>
              <a:t>consumul literar al  respondenților</a:t>
            </a:r>
            <a:r>
              <a:rPr lang="ro-RO" dirty="0"/>
              <a:t>)</a:t>
            </a:r>
          </a:p>
          <a:p>
            <a:pPr marL="0" indent="0" algn="just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390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EF1EC-251B-4980-A092-843B5CFC3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1011" y="485192"/>
            <a:ext cx="10420739" cy="5029298"/>
          </a:xfrm>
        </p:spPr>
        <p:txBody>
          <a:bodyPr/>
          <a:lstStyle/>
          <a:p>
            <a:pPr marL="0" indent="0">
              <a:buNone/>
            </a:pPr>
            <a:endParaRPr lang="ro-RO" dirty="0"/>
          </a:p>
          <a:p>
            <a:pPr marL="0" indent="0" algn="ctr">
              <a:buNone/>
            </a:pPr>
            <a:r>
              <a:rPr lang="ro-RO" sz="6600" dirty="0">
                <a:solidFill>
                  <a:srgbClr val="FF0000"/>
                </a:solidFill>
              </a:rPr>
              <a:t>Care ar fi indicatorii ce ar fi reprezentativi pentru chestionarul </a:t>
            </a:r>
            <a:r>
              <a:rPr lang="en-US" sz="6600" dirty="0" err="1">
                <a:solidFill>
                  <a:srgbClr val="FF0000"/>
                </a:solidFill>
              </a:rPr>
              <a:t>aplicat</a:t>
            </a:r>
            <a:r>
              <a:rPr lang="en-US" sz="6600" dirty="0">
                <a:solidFill>
                  <a:srgbClr val="FF0000"/>
                </a:solidFill>
              </a:rPr>
              <a:t> </a:t>
            </a:r>
            <a:r>
              <a:rPr lang="ro-RO" sz="6600" dirty="0">
                <a:solidFill>
                  <a:srgbClr val="FF0000"/>
                </a:solidFill>
              </a:rPr>
              <a:t>în cercetarea din bibliotecă?</a:t>
            </a:r>
            <a:endParaRPr lang="en-US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849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744DA-2BE6-4F89-9534-8139B63CC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Tipuri de întrebări după conținutul informației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21975E7-3D62-4C5E-94CB-686BD75CD1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3390065"/>
              </p:ext>
            </p:extLst>
          </p:nvPr>
        </p:nvGraphicFramePr>
        <p:xfrm>
          <a:off x="475861" y="671804"/>
          <a:ext cx="11112759" cy="5466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2695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94B1F-D276-4E15-BCF4-0C95B6CCC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Întrebări factuale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79A0F26-F821-4D06-AA90-020DEE2876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84519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8964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0F215-78CD-4FB1-80A0-48F399351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Întrebări de opinie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5160538-3AD1-40D3-B650-F95EE7A412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7307206"/>
              </p:ext>
            </p:extLst>
          </p:nvPr>
        </p:nvGraphicFramePr>
        <p:xfrm>
          <a:off x="1011334" y="1427583"/>
          <a:ext cx="10586617" cy="4786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2729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FF772-1C26-42A5-9C3F-4735E28E5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Întrebări de opinie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E5E24-D2CF-4792-A9E4-068706310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Exemplu</a:t>
            </a:r>
            <a:r>
              <a:rPr lang="en-US" dirty="0">
                <a:solidFill>
                  <a:srgbClr val="FF0000"/>
                </a:solidFill>
              </a:rPr>
              <a:t>: </a:t>
            </a:r>
          </a:p>
          <a:p>
            <a:r>
              <a:rPr lang="ro-RO" dirty="0"/>
              <a:t>Vizitez biblioteca pentru a :</a:t>
            </a:r>
          </a:p>
          <a:p>
            <a:pPr marL="514350" indent="-514350">
              <a:buFont typeface="+mj-lt"/>
              <a:buAutoNum type="arabicPeriod"/>
            </a:pPr>
            <a:r>
              <a:rPr lang="ro-RO" dirty="0"/>
              <a:t>Împrumuta cărți</a:t>
            </a:r>
          </a:p>
          <a:p>
            <a:pPr marL="514350" indent="-514350">
              <a:buFont typeface="+mj-lt"/>
              <a:buAutoNum type="arabicPeriod"/>
            </a:pPr>
            <a:r>
              <a:rPr lang="ro-RO" dirty="0"/>
              <a:t>Studia/lucra în bibliotecă</a:t>
            </a:r>
          </a:p>
          <a:p>
            <a:pPr marL="514350" indent="-514350">
              <a:buFont typeface="+mj-lt"/>
              <a:buAutoNum type="arabicPeriod"/>
            </a:pPr>
            <a:r>
              <a:rPr lang="ro-RO" dirty="0"/>
              <a:t>Asculta materiale audio</a:t>
            </a:r>
          </a:p>
          <a:p>
            <a:pPr marL="514350" indent="-514350">
              <a:buFont typeface="+mj-lt"/>
              <a:buAutoNum type="arabicPeriod"/>
            </a:pPr>
            <a:r>
              <a:rPr lang="ro-RO" dirty="0"/>
              <a:t>Folosi calculatoarele bibliotecii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2229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75EB3-18F9-4DFC-B320-9F0EDCDA5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Întrebări de cunoștințe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5EF41-F7AA-4DB1-A2B9-6C9E2B158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dirty="0"/>
              <a:t>Măsurarea cunoștințelor, preocupărilor intelectuale ale indivizilor anchetați</a:t>
            </a:r>
          </a:p>
          <a:p>
            <a:r>
              <a:rPr lang="ro-RO" dirty="0"/>
              <a:t>Întrebări de control</a:t>
            </a:r>
          </a:p>
          <a:p>
            <a:r>
              <a:rPr lang="ro-RO" dirty="0"/>
              <a:t>Analizează verdicitatea comportamentul autodeclarat al individului</a:t>
            </a:r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0788854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C9645-8177-4BEC-80F5-A2EBAFE1C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Întrebări de cunoștințe/</a:t>
            </a:r>
            <a:r>
              <a:rPr lang="ro-RO" dirty="0">
                <a:solidFill>
                  <a:srgbClr val="FF0000"/>
                </a:solidFill>
              </a:rPr>
              <a:t>Exemplu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15994-EC9C-4E7B-8FA6-50166D0DB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De ce nu folosiți serviciile online a bibliotecii</a:t>
            </a:r>
          </a:p>
          <a:p>
            <a:pPr marL="514350" indent="-514350">
              <a:buFont typeface="+mj-lt"/>
              <a:buAutoNum type="arabicPeriod"/>
            </a:pPr>
            <a:r>
              <a:rPr lang="ro-RO" dirty="0"/>
              <a:t>Prea dificil de folosit</a:t>
            </a:r>
          </a:p>
          <a:p>
            <a:pPr marL="514350" indent="-514350">
              <a:buFont typeface="+mj-lt"/>
              <a:buAutoNum type="arabicPeriod"/>
            </a:pPr>
            <a:r>
              <a:rPr lang="ro-RO" dirty="0"/>
              <a:t>Nu cunosc aceste servicii</a:t>
            </a:r>
          </a:p>
          <a:p>
            <a:pPr marL="514350" indent="-514350">
              <a:buFont typeface="+mj-lt"/>
              <a:buAutoNum type="arabicPeriod"/>
            </a:pPr>
            <a:r>
              <a:rPr lang="ro-RO" dirty="0"/>
              <a:t>Nu am timp</a:t>
            </a:r>
          </a:p>
          <a:p>
            <a:pPr marL="514350" indent="-514350">
              <a:buFont typeface="+mj-lt"/>
              <a:buAutoNum type="arabicPeriod"/>
            </a:pPr>
            <a:r>
              <a:rPr lang="ro-RO" dirty="0"/>
              <a:t>Pot să obțin informația în altă parte</a:t>
            </a:r>
          </a:p>
          <a:p>
            <a:pPr marL="514350" indent="-514350">
              <a:buFont typeface="+mj-lt"/>
              <a:buAutoNum type="arabicPeriod"/>
            </a:pPr>
            <a:r>
              <a:rPr lang="ro-RO" dirty="0"/>
              <a:t>Alt motiv____________________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3814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3FA12-C41E-4CC3-A463-805DE9583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Categorizarea întrebărilor după modalitatea de înregistrare a răspunsului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26376-B6E8-4A10-91CE-BDA9394D1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dirty="0"/>
              <a:t>Închise</a:t>
            </a:r>
          </a:p>
          <a:p>
            <a:pPr marL="0" indent="0">
              <a:buNone/>
            </a:pPr>
            <a:r>
              <a:rPr lang="ro-RO" dirty="0">
                <a:solidFill>
                  <a:srgbClr val="FF0000"/>
                </a:solidFill>
              </a:rPr>
              <a:t>Exemplu: Considerați că biblioteca este o instituție importantă în comunitate?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o-RO" dirty="0">
                <a:solidFill>
                  <a:srgbClr val="FF0000"/>
                </a:solidFill>
              </a:rPr>
              <a:t>Da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o-RO" dirty="0">
                <a:solidFill>
                  <a:srgbClr val="FF0000"/>
                </a:solidFill>
              </a:rPr>
              <a:t>Nu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o-RO" dirty="0">
                <a:solidFill>
                  <a:srgbClr val="FF0000"/>
                </a:solidFill>
              </a:rPr>
              <a:t>Nu știu </a:t>
            </a:r>
          </a:p>
          <a:p>
            <a:r>
              <a:rPr lang="ro-RO" dirty="0"/>
              <a:t>Deschise</a:t>
            </a:r>
          </a:p>
          <a:p>
            <a:pPr marL="0" indent="0">
              <a:buNone/>
            </a:pPr>
            <a:r>
              <a:rPr lang="ro-RO" dirty="0">
                <a:solidFill>
                  <a:srgbClr val="FF0000"/>
                </a:solidFill>
              </a:rPr>
              <a:t>Exemplu: Care credeți că este importanța bibliotecii în comunitatea Dvs?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287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12B1D-51D9-4EF4-8E3E-087971956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Cercetarea cantitativă – culegerea datelor care pot fi măsurate și analizate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08FED5-268C-4664-969B-A28DD212A3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170756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0883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FB0DA-4F0D-49EC-8384-E9DA83698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Întrebări</a:t>
            </a:r>
            <a:r>
              <a:rPr lang="en-US" dirty="0"/>
              <a:t> de </a:t>
            </a:r>
            <a:r>
              <a:rPr lang="en-US" dirty="0" err="1"/>
              <a:t>tipul</a:t>
            </a:r>
            <a:r>
              <a:rPr lang="en-US" dirty="0"/>
              <a:t> </a:t>
            </a:r>
            <a:r>
              <a:rPr lang="en-US" dirty="0" err="1"/>
              <a:t>afirmațiilor</a:t>
            </a:r>
            <a:r>
              <a:rPr lang="en-US" dirty="0"/>
              <a:t> Likert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75211-DCDE-4BA6-98C6-AFDC6A1EB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Exprimați-vă</a:t>
            </a:r>
            <a:r>
              <a:rPr lang="en-US" dirty="0"/>
              <a:t> </a:t>
            </a:r>
            <a:r>
              <a:rPr lang="en-US" dirty="0" err="1"/>
              <a:t>acordul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dezacordul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legătură</a:t>
            </a:r>
            <a:r>
              <a:rPr lang="en-US" dirty="0"/>
              <a:t> cu </a:t>
            </a:r>
            <a:r>
              <a:rPr lang="en-US" dirty="0" err="1"/>
              <a:t>următoarea</a:t>
            </a:r>
            <a:r>
              <a:rPr lang="en-US" dirty="0"/>
              <a:t> </a:t>
            </a:r>
            <a:r>
              <a:rPr lang="en-US" dirty="0" err="1"/>
              <a:t>afirmație</a:t>
            </a:r>
            <a:r>
              <a:rPr lang="en-US" dirty="0"/>
              <a:t>: </a:t>
            </a:r>
            <a:endParaRPr lang="ro-RO" dirty="0"/>
          </a:p>
          <a:p>
            <a:pPr marL="0" indent="0" algn="ctr">
              <a:buNone/>
            </a:pPr>
            <a:r>
              <a:rPr lang="ro-RO" dirty="0">
                <a:solidFill>
                  <a:srgbClr val="FF0000"/>
                </a:solidFill>
              </a:rPr>
              <a:t>Biblioteca este garant al accesului la informație pentru toți membrii comunității</a:t>
            </a:r>
          </a:p>
          <a:p>
            <a:pPr marL="0" indent="0" algn="ctr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4BE5010-8E68-4573-AD38-F13C8AB18B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818882"/>
              </p:ext>
            </p:extLst>
          </p:nvPr>
        </p:nvGraphicFramePr>
        <p:xfrm>
          <a:off x="1119673" y="4190654"/>
          <a:ext cx="9321280" cy="922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4256">
                  <a:extLst>
                    <a:ext uri="{9D8B030D-6E8A-4147-A177-3AD203B41FA5}">
                      <a16:colId xmlns:a16="http://schemas.microsoft.com/office/drawing/2014/main" val="2888551481"/>
                    </a:ext>
                  </a:extLst>
                </a:gridCol>
                <a:gridCol w="1864256">
                  <a:extLst>
                    <a:ext uri="{9D8B030D-6E8A-4147-A177-3AD203B41FA5}">
                      <a16:colId xmlns:a16="http://schemas.microsoft.com/office/drawing/2014/main" val="3403136444"/>
                    </a:ext>
                  </a:extLst>
                </a:gridCol>
                <a:gridCol w="1864256">
                  <a:extLst>
                    <a:ext uri="{9D8B030D-6E8A-4147-A177-3AD203B41FA5}">
                      <a16:colId xmlns:a16="http://schemas.microsoft.com/office/drawing/2014/main" val="3278206602"/>
                    </a:ext>
                  </a:extLst>
                </a:gridCol>
                <a:gridCol w="1864256">
                  <a:extLst>
                    <a:ext uri="{9D8B030D-6E8A-4147-A177-3AD203B41FA5}">
                      <a16:colId xmlns:a16="http://schemas.microsoft.com/office/drawing/2014/main" val="2931873612"/>
                    </a:ext>
                  </a:extLst>
                </a:gridCol>
                <a:gridCol w="1864256">
                  <a:extLst>
                    <a:ext uri="{9D8B030D-6E8A-4147-A177-3AD203B41FA5}">
                      <a16:colId xmlns:a16="http://schemas.microsoft.com/office/drawing/2014/main" val="1706030824"/>
                    </a:ext>
                  </a:extLst>
                </a:gridCol>
              </a:tblGrid>
              <a:tr h="922522"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Acord total</a:t>
                      </a:r>
                    </a:p>
                    <a:p>
                      <a:pPr algn="ctr"/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Acord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Nici acord nici dezacord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Dezacord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Dezacord total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1219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08749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E7F23-4F9A-4A26-8B16-8F4CDCDE2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>
                <a:solidFill>
                  <a:srgbClr val="FF0000"/>
                </a:solidFill>
              </a:rPr>
              <a:t>Indicatorii de impact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40F8C-9BEF-46F3-BCD4-C297E6DF5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820" y="1410769"/>
            <a:ext cx="5691673" cy="4486275"/>
          </a:xfrm>
        </p:spPr>
        <p:txBody>
          <a:bodyPr>
            <a:normAutofit fontScale="92500" lnSpcReduction="10000"/>
          </a:bodyPr>
          <a:lstStyle/>
          <a:p>
            <a:r>
              <a:rPr lang="ro-RO" dirty="0"/>
              <a:t>Impact: diferență sau schimbare la nivel de persoană sau grup în rezultatul contactului cu serviciile bibliotecii;</a:t>
            </a:r>
          </a:p>
          <a:p>
            <a:pPr marL="0" indent="0">
              <a:buNone/>
            </a:pPr>
            <a:r>
              <a:rPr lang="ro-RO" dirty="0"/>
              <a:t>IMPACTUL POATE FI VAST(schimbare în viața oamenilor)</a:t>
            </a:r>
          </a:p>
          <a:p>
            <a:pPr marL="0" indent="0">
              <a:buNone/>
            </a:pPr>
            <a:r>
              <a:rPr lang="ro-RO" dirty="0"/>
              <a:t>Impactul social</a:t>
            </a:r>
          </a:p>
          <a:p>
            <a:r>
              <a:rPr lang="ro-RO" dirty="0"/>
              <a:t>Incluziunea socială</a:t>
            </a:r>
          </a:p>
          <a:p>
            <a:r>
              <a:rPr lang="ro-RO" dirty="0"/>
              <a:t>Coeziunea socială</a:t>
            </a:r>
          </a:p>
          <a:p>
            <a:r>
              <a:rPr lang="ro-RO" dirty="0"/>
              <a:t>Diversitatea culturală (diferite grupuri își păstrează patrimoniul cultural și astfel este promovată diversitatea)</a:t>
            </a:r>
          </a:p>
          <a:p>
            <a:pPr marL="0" indent="0">
              <a:buNone/>
            </a:pPr>
            <a:endParaRPr lang="ro-RO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66FC2CF-2C77-4D7D-BA27-4E1BC24F87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4485436"/>
              </p:ext>
            </p:extLst>
          </p:nvPr>
        </p:nvGraphicFramePr>
        <p:xfrm>
          <a:off x="5579706" y="960956"/>
          <a:ext cx="6612294" cy="6354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7588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8A20A-F4E2-4BB0-84B3-73E0AE905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Cercetarea implică colectarea de date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321DF-163E-4C91-A142-91B95B243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731" y="2883159"/>
            <a:ext cx="10430069" cy="23606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sz="4600" dirty="0">
                <a:solidFill>
                  <a:srgbClr val="FF0000"/>
                </a:solidFill>
              </a:rPr>
              <a:t>Chestionarul este mijlocul cu  ajutorul căruia se realizează captarea informației/datelor</a:t>
            </a:r>
            <a:endParaRPr lang="en-US" sz="4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904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F47C5-B306-4E12-9490-0E8F1B4BA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Cum alegem eșantionul?</a:t>
            </a:r>
            <a:br>
              <a:rPr lang="ro-RO" dirty="0"/>
            </a:br>
            <a:r>
              <a:rPr lang="ro-RO" dirty="0"/>
              <a:t>Reprezentativ – miniatură a întrgului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22658-3BF1-4921-9882-08AE53FF0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8253"/>
            <a:ext cx="10515600" cy="4758710"/>
          </a:xfrm>
        </p:spPr>
        <p:txBody>
          <a:bodyPr/>
          <a:lstStyle/>
          <a:p>
            <a:pPr marL="0" indent="0">
              <a:buNone/>
            </a:pPr>
            <a:r>
              <a:rPr lang="ro-RO" dirty="0"/>
              <a:t>Reducem populația de cercetare la o parte (mică) a ei, dar este necesar de a fi păstrată caracteristicile întregului 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999CEEE-29A3-4286-8988-ED01A40992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7360677"/>
              </p:ext>
            </p:extLst>
          </p:nvPr>
        </p:nvGraphicFramePr>
        <p:xfrm>
          <a:off x="1996752" y="2295332"/>
          <a:ext cx="8163248" cy="3843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4192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3B175-B0B4-4B82-AAD5-D53E0F0ED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Eșantion – reprezentativitate aleatorie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0ED0D-E40D-4DBC-9635-1EC3B13CB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o-RO" dirty="0"/>
              <a:t>!!! Tot grupul cercetat are șanse egale de a face parte din eșantion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82ACCC8-B22F-43B5-B0C6-E4B28BEC43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228390" y="2493864"/>
            <a:ext cx="5890727" cy="392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814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8A1A0-9737-4575-8966-D37EDFECD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Ce este marja de eroare, cum calculăm eșantionul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CE578-D080-4D18-91A2-C575F168D3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209731"/>
            <a:ext cx="10308771" cy="2967232"/>
          </a:xfrm>
        </p:spPr>
        <p:txBody>
          <a:bodyPr/>
          <a:lstStyle/>
          <a:p>
            <a:pPr marL="0" indent="0">
              <a:buNone/>
            </a:pPr>
            <a:endParaRPr lang="ro-RO" dirty="0">
              <a:hlinkClick r:id="rId2"/>
            </a:endParaRP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https://www.infomass.ro/wp-content/uploads/2010/09/caculator_marime_esantion.htm</a:t>
            </a:r>
            <a:r>
              <a:rPr lang="ro-RO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361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AC48A-F64F-4AE1-AC76-2B98A5AD4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2987351" cy="1323716"/>
          </a:xfrm>
        </p:spPr>
        <p:txBody>
          <a:bodyPr/>
          <a:lstStyle/>
          <a:p>
            <a:r>
              <a:rPr lang="ro-RO" dirty="0"/>
              <a:t>Chestionare de tip pâlnie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5519246-3729-4252-A9B7-F701B042CF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5191155"/>
              </p:ext>
            </p:extLst>
          </p:nvPr>
        </p:nvGraphicFramePr>
        <p:xfrm>
          <a:off x="838200" y="1825625"/>
          <a:ext cx="4797490" cy="3987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7D810F6-5166-496D-A4B9-032D68612A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5704752"/>
              </p:ext>
            </p:extLst>
          </p:nvPr>
        </p:nvGraphicFramePr>
        <p:xfrm>
          <a:off x="6096000" y="1045029"/>
          <a:ext cx="3831771" cy="4338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DAEAA50B-57BD-4C49-A3A1-C41AABA09D10}"/>
              </a:ext>
            </a:extLst>
          </p:cNvPr>
          <p:cNvSpPr txBox="1">
            <a:spLocks/>
          </p:cNvSpPr>
          <p:nvPr/>
        </p:nvSpPr>
        <p:spPr>
          <a:xfrm>
            <a:off x="8641703" y="4818939"/>
            <a:ext cx="2987351" cy="13237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dirty="0"/>
              <a:t>Chestionare de tip pâlnie întoarsă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650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734C0-1B03-48DA-BC57-B0E527E6F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Reguli de elaborare a chestionarului (I)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360B9-D65B-4526-A890-0EBB7830B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o-RO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o-RO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o-RO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Ex: </a:t>
            </a:r>
            <a:r>
              <a:rPr lang="en-US" dirty="0" err="1">
                <a:solidFill>
                  <a:srgbClr val="FF0000"/>
                </a:solidFill>
              </a:rPr>
              <a:t>Bună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ziua</a:t>
            </a:r>
            <a:r>
              <a:rPr lang="en-US" dirty="0">
                <a:solidFill>
                  <a:srgbClr val="FF0000"/>
                </a:solidFill>
              </a:rPr>
              <a:t>! </a:t>
            </a:r>
            <a:r>
              <a:rPr lang="en-US" dirty="0" err="1">
                <a:solidFill>
                  <a:srgbClr val="FF0000"/>
                </a:solidFill>
              </a:rPr>
              <a:t>Mă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numesc</a:t>
            </a:r>
            <a:r>
              <a:rPr lang="en-US" dirty="0">
                <a:solidFill>
                  <a:srgbClr val="FF0000"/>
                </a:solidFill>
              </a:rPr>
              <a:t> ...... </a:t>
            </a:r>
            <a:r>
              <a:rPr lang="en-US" dirty="0" err="1">
                <a:solidFill>
                  <a:srgbClr val="FF0000"/>
                </a:solidFill>
              </a:rPr>
              <a:t>și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reprezint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ro-RO" dirty="0">
                <a:solidFill>
                  <a:srgbClr val="FF0000"/>
                </a:solidFill>
              </a:rPr>
              <a:t>biblioteca</a:t>
            </a:r>
            <a:r>
              <a:rPr lang="en-US" dirty="0">
                <a:solidFill>
                  <a:srgbClr val="FF0000"/>
                </a:solidFill>
              </a:rPr>
              <a:t> ..... .</a:t>
            </a:r>
            <a:endParaRPr lang="ro-RO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Realizăm</a:t>
            </a:r>
            <a:r>
              <a:rPr lang="en-US" dirty="0"/>
              <a:t> o </a:t>
            </a:r>
            <a:r>
              <a:rPr lang="en-US" dirty="0" err="1"/>
              <a:t>cercetare</a:t>
            </a:r>
            <a:r>
              <a:rPr lang="en-US" dirty="0"/>
              <a:t> r</a:t>
            </a:r>
            <a:r>
              <a:rPr lang="ro-RO" dirty="0"/>
              <a:t>eferitoare la serviciile de bibliotecă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aș</a:t>
            </a:r>
            <a:r>
              <a:rPr lang="en-US" dirty="0"/>
              <a:t> </a:t>
            </a:r>
            <a:r>
              <a:rPr lang="en-US" dirty="0" err="1"/>
              <a:t>dori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vă</a:t>
            </a:r>
            <a:r>
              <a:rPr lang="en-US" dirty="0"/>
              <a:t> pun </a:t>
            </a:r>
            <a:r>
              <a:rPr lang="en-US" dirty="0" err="1"/>
              <a:t>câteva</a:t>
            </a:r>
            <a:r>
              <a:rPr lang="en-US" dirty="0"/>
              <a:t> </a:t>
            </a:r>
            <a:r>
              <a:rPr lang="en-US" dirty="0" err="1"/>
              <a:t>întrebări</a:t>
            </a:r>
            <a:r>
              <a:rPr lang="en-US" dirty="0"/>
              <a:t> pe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temă</a:t>
            </a:r>
            <a:r>
              <a:rPr lang="en-US" dirty="0"/>
              <a:t>.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asigurăm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răspunsurile</a:t>
            </a:r>
            <a:r>
              <a:rPr lang="en-US" dirty="0"/>
              <a:t> </a:t>
            </a:r>
            <a:r>
              <a:rPr lang="en-US" dirty="0" err="1"/>
              <a:t>dvs</a:t>
            </a:r>
            <a:r>
              <a:rPr lang="en-US" dirty="0"/>
              <a:t> sunt </a:t>
            </a:r>
            <a:r>
              <a:rPr lang="en-US" dirty="0" err="1"/>
              <a:t>tratate</a:t>
            </a:r>
            <a:r>
              <a:rPr lang="en-US" dirty="0"/>
              <a:t> cu maximum de </a:t>
            </a:r>
            <a:r>
              <a:rPr lang="en-US" dirty="0" err="1"/>
              <a:t>confidențialitate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52DF69A-ED16-46B4-9179-4AC09BDA5B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7817463"/>
              </p:ext>
            </p:extLst>
          </p:nvPr>
        </p:nvGraphicFramePr>
        <p:xfrm>
          <a:off x="1716833" y="1371600"/>
          <a:ext cx="8443167" cy="1875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822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81D32-BC58-48DC-A70D-5C387D5CD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Reguli de elaborare a chestionarului (I</a:t>
            </a:r>
            <a:r>
              <a:rPr lang="ro-RO" dirty="0"/>
              <a:t>I</a:t>
            </a:r>
            <a:r>
              <a:rPr lang="it-IT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92092-7BDF-4892-8A0C-8D841EB1A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o-RO" dirty="0"/>
              <a:t>Î</a:t>
            </a:r>
            <a:r>
              <a:rPr lang="en-US" dirty="0" err="1"/>
              <a:t>ntrebările</a:t>
            </a:r>
            <a:r>
              <a:rPr lang="en-US" dirty="0"/>
              <a:t> sunt </a:t>
            </a:r>
            <a:r>
              <a:rPr lang="en-US" dirty="0" err="1"/>
              <a:t>ordonate</a:t>
            </a:r>
            <a:r>
              <a:rPr lang="en-US" dirty="0"/>
              <a:t> de la general la specific.</a:t>
            </a:r>
            <a:endParaRPr lang="ro-RO" dirty="0"/>
          </a:p>
          <a:p>
            <a:pPr marL="0" indent="0">
              <a:buNone/>
            </a:pPr>
            <a:endParaRPr lang="ro-RO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o-RO" dirty="0">
                <a:solidFill>
                  <a:srgbClr val="FF0000"/>
                </a:solidFill>
              </a:rPr>
              <a:t>Ex. 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ro-RO" dirty="0">
                <a:solidFill>
                  <a:srgbClr val="FF0000"/>
                </a:solidFill>
              </a:rPr>
              <a:t>Frecventați biblioteca din comunitate</a:t>
            </a:r>
            <a:r>
              <a:rPr lang="en-US" dirty="0">
                <a:solidFill>
                  <a:srgbClr val="FF0000"/>
                </a:solidFill>
              </a:rPr>
              <a:t>? </a:t>
            </a:r>
            <a:r>
              <a:rPr lang="ro-RO" dirty="0">
                <a:solidFill>
                  <a:srgbClr val="FF0000"/>
                </a:solidFill>
              </a:rPr>
              <a:t>(general)</a:t>
            </a:r>
          </a:p>
          <a:p>
            <a:pPr marL="0" indent="0">
              <a:buNone/>
            </a:pPr>
            <a:endParaRPr lang="ro-RO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o-RO" dirty="0">
                <a:solidFill>
                  <a:srgbClr val="FF0000"/>
                </a:solidFill>
              </a:rPr>
              <a:t>Ex. </a:t>
            </a:r>
            <a:r>
              <a:rPr lang="en-US" dirty="0">
                <a:solidFill>
                  <a:srgbClr val="FF0000"/>
                </a:solidFill>
              </a:rPr>
              <a:t>Ce </a:t>
            </a:r>
            <a:r>
              <a:rPr lang="ro-RO" dirty="0">
                <a:solidFill>
                  <a:srgbClr val="FF0000"/>
                </a:solidFill>
              </a:rPr>
              <a:t>servicii ale bibliotecii </a:t>
            </a:r>
            <a:r>
              <a:rPr lang="en-US" dirty="0" err="1">
                <a:solidFill>
                  <a:srgbClr val="FF0000"/>
                </a:solidFill>
              </a:rPr>
              <a:t>utilizați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cel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mai</a:t>
            </a:r>
            <a:r>
              <a:rPr lang="en-US" dirty="0">
                <a:solidFill>
                  <a:srgbClr val="FF0000"/>
                </a:solidFill>
              </a:rPr>
              <a:t> des? </a:t>
            </a:r>
            <a:r>
              <a:rPr lang="ro-RO" dirty="0">
                <a:solidFill>
                  <a:srgbClr val="FF0000"/>
                </a:solidFill>
              </a:rPr>
              <a:t>(specific)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229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</TotalTime>
  <Words>708</Words>
  <Application>Microsoft Office PowerPoint</Application>
  <PresentationFormat>Widescreen</PresentationFormat>
  <Paragraphs>125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Office Theme</vt:lpstr>
      <vt:lpstr>Chestionarul – tehnică cantitativă de cercetare în bibliotecă</vt:lpstr>
      <vt:lpstr>Cercetarea cantitativă – culegerea datelor care pot fi măsurate și analizate</vt:lpstr>
      <vt:lpstr>Cercetarea implică colectarea de date</vt:lpstr>
      <vt:lpstr>Cum alegem eșantionul? Reprezentativ – miniatură a întrgului </vt:lpstr>
      <vt:lpstr>Eșantion – reprezentativitate aleatorie</vt:lpstr>
      <vt:lpstr>Ce este marja de eroare, cum calculăm eșantionul</vt:lpstr>
      <vt:lpstr>Chestionare de tip pâlnie</vt:lpstr>
      <vt:lpstr>Reguli de elaborare a chestionarului (I)</vt:lpstr>
      <vt:lpstr>Reguli de elaborare a chestionarului (II)</vt:lpstr>
      <vt:lpstr>Reguli de elaborare a chestionarului (III)</vt:lpstr>
      <vt:lpstr>Logica întocmirii chestionarului</vt:lpstr>
      <vt:lpstr>PowerPoint Presentation</vt:lpstr>
      <vt:lpstr>Tipuri de întrebări după conținutul informației</vt:lpstr>
      <vt:lpstr>Întrebări factuale</vt:lpstr>
      <vt:lpstr>Întrebări de opinie</vt:lpstr>
      <vt:lpstr>Întrebări de opinie </vt:lpstr>
      <vt:lpstr>Întrebări de cunoștințe</vt:lpstr>
      <vt:lpstr>Întrebări de cunoștințe/Exemplu</vt:lpstr>
      <vt:lpstr>Categorizarea întrebărilor după modalitatea de înregistrare a răspunsului</vt:lpstr>
      <vt:lpstr>Întrebări de tipul afirmațiilor Likert </vt:lpstr>
      <vt:lpstr>Indicatorii de impact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Biblioteca Multiculturală – poarta către o diversă societate culturală prin dialog</dc:title>
  <dc:creator>Asus</dc:creator>
  <cp:lastModifiedBy>Admin</cp:lastModifiedBy>
  <cp:revision>64</cp:revision>
  <dcterms:created xsi:type="dcterms:W3CDTF">2019-11-25T07:10:53Z</dcterms:created>
  <dcterms:modified xsi:type="dcterms:W3CDTF">2020-12-02T06:00:38Z</dcterms:modified>
</cp:coreProperties>
</file>