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87" r:id="rId1"/>
  </p:sldMasterIdLst>
  <p:notesMasterIdLst>
    <p:notesMasterId r:id="rId9"/>
  </p:notesMasterIdLst>
  <p:sldIdLst>
    <p:sldId id="337" r:id="rId2"/>
    <p:sldId id="345" r:id="rId3"/>
    <p:sldId id="346" r:id="rId4"/>
    <p:sldId id="347" r:id="rId5"/>
    <p:sldId id="348" r:id="rId6"/>
    <p:sldId id="349" r:id="rId7"/>
    <p:sldId id="350" r:id="rId8"/>
  </p:sldIdLst>
  <p:sldSz cx="9144000" cy="6858000" type="screen4x3"/>
  <p:notesSz cx="7772400" cy="10058400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van Tracz" initials="EJT" lastIdx="2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3526"/>
    <a:srgbClr val="AE1F02"/>
    <a:srgbClr val="686D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4" autoAdjust="0"/>
    <p:restoredTop sz="78251" autoAdjust="0"/>
  </p:normalViewPr>
  <p:slideViewPr>
    <p:cSldViewPr>
      <p:cViewPr varScale="1">
        <p:scale>
          <a:sx n="89" d="100"/>
          <a:sy n="89" d="100"/>
        </p:scale>
        <p:origin x="2136" y="8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7613" cy="37703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sp>
      <p:sp>
        <p:nvSpPr>
          <p:cNvPr id="2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altLang="en-US" noProof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fld id="{95AE25AC-0417-4B36-8053-6B7105106B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62217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o-RO" dirty="0" err="1"/>
              <a:t>First</a:t>
            </a:r>
            <a:r>
              <a:rPr lang="ro-RO" baseline="0" dirty="0"/>
              <a:t> </a:t>
            </a:r>
            <a:r>
              <a:rPr lang="ro-RO" baseline="0" dirty="0" err="1"/>
              <a:t>biannual</a:t>
            </a:r>
            <a:r>
              <a:rPr lang="ro-RO" baseline="0" dirty="0"/>
              <a:t> </a:t>
            </a:r>
            <a:r>
              <a:rPr lang="ro-RO" baseline="0" dirty="0" err="1"/>
              <a:t>Reunion</a:t>
            </a:r>
            <a:r>
              <a:rPr lang="ro-RO" baseline="0" dirty="0"/>
              <a:t> of </a:t>
            </a:r>
            <a:r>
              <a:rPr lang="ro-RO" baseline="0" dirty="0" err="1"/>
              <a:t>Chiefs</a:t>
            </a:r>
            <a:r>
              <a:rPr lang="ro-RO" baseline="0" dirty="0"/>
              <a:t> of </a:t>
            </a:r>
            <a:r>
              <a:rPr lang="ro-RO" baseline="0" dirty="0" err="1"/>
              <a:t>Culture</a:t>
            </a:r>
            <a:r>
              <a:rPr lang="ro-RO" baseline="0" dirty="0"/>
              <a:t> </a:t>
            </a:r>
            <a:r>
              <a:rPr lang="ro-RO" baseline="0" dirty="0" err="1"/>
              <a:t>Departments</a:t>
            </a:r>
            <a:r>
              <a:rPr lang="ro-RO" baseline="0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9F9CCD-A73F-46AF-A38B-4D36DC672EA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711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9/13/14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61792-C354-4E3B-8BA9-BAD39FE3615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6399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9/13/14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43786-9592-4482-866A-18E12F633B5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4104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9/13/14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19565-F22A-4268-9257-2DCB0DC5AEC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1089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9/13/14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6BE40-E8B3-4567-933C-2F23D51A53C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4404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9/13/14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0C76D-700A-47BC-BE77-6187258ECE4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761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9/13/14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51EAE-D7BC-4E3C-AC01-2988EA99777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9319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9/13/14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72FBC-8ADB-44DF-B091-4BC45C8DDFF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664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9/13/14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0E518-0223-4031-8391-1B492175ED4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6947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9/13/14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FF6E1-AE4D-4655-A8D0-C5B32A2ED7D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8503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9/13/14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3C2ED-894B-4B4F-849B-A20B14EAB0A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4640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9/13/14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DFFFE-6C24-4810-99B3-3E18F98A56C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6519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en-US"/>
              <a:t>9/13/14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260EB-222A-4C10-9683-5963DEC77E7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9365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5343494"/>
              </p:ext>
            </p:extLst>
          </p:nvPr>
        </p:nvGraphicFramePr>
        <p:xfrm>
          <a:off x="9525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0" name="Acrobat Document" r:id="rId4" imgW="6857708" imgH="5143382" progId="AcroExch.Document.11">
                  <p:embed/>
                </p:oleObj>
              </mc:Choice>
              <mc:Fallback>
                <p:oleObj name="Acrobat Document" r:id="rId4" imgW="6857708" imgH="5143382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525" y="0"/>
                        <a:ext cx="914400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1645643" y="2852936"/>
            <a:ext cx="74888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o-RO" sz="4800" b="1" dirty="0"/>
              <a:t>Cum creăm un eveniment pe Facebook?</a:t>
            </a:r>
            <a:endParaRPr lang="en-US" altLang="en-US" sz="48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217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88640"/>
            <a:ext cx="7886700" cy="975642"/>
          </a:xfrm>
        </p:spPr>
        <p:txBody>
          <a:bodyPr>
            <a:noAutofit/>
          </a:bodyPr>
          <a:lstStyle/>
          <a:p>
            <a:r>
              <a:rPr lang="ro-RO" sz="3600" b="1" dirty="0"/>
              <a:t>Pasul 1: Intrăm la secțiunea „Evenimente” (meniul din stânga ecranului)</a:t>
            </a:r>
            <a:endParaRPr lang="en-US" sz="36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9/13/14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00" y="1164282"/>
            <a:ext cx="7638987" cy="565243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89837" y="4653136"/>
            <a:ext cx="1330474" cy="288032"/>
          </a:xfrm>
          <a:prstGeom prst="rect">
            <a:avLst/>
          </a:prstGeom>
          <a:solidFill>
            <a:srgbClr val="FF0000">
              <a:alpha val="0"/>
            </a:srgbClr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239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12676"/>
            <a:ext cx="7886700" cy="936104"/>
          </a:xfrm>
        </p:spPr>
        <p:txBody>
          <a:bodyPr>
            <a:noAutofit/>
          </a:bodyPr>
          <a:lstStyle/>
          <a:p>
            <a:r>
              <a:rPr lang="ro-RO" sz="3600" b="1" dirty="0"/>
              <a:t>Pasul 2: Apăsăm butonul „Creează </a:t>
            </a:r>
            <a:r>
              <a:rPr lang="en-US" sz="3600" b="1" dirty="0"/>
              <a:t>un </a:t>
            </a:r>
            <a:r>
              <a:rPr lang="ro-RO" sz="3600" b="1" dirty="0"/>
              <a:t>eveniment”</a:t>
            </a:r>
            <a:endParaRPr lang="en-US" sz="36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81" y="1844824"/>
            <a:ext cx="9019119" cy="273630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79512" y="2132856"/>
            <a:ext cx="1978546" cy="576064"/>
          </a:xfrm>
          <a:prstGeom prst="rect">
            <a:avLst/>
          </a:prstGeom>
          <a:solidFill>
            <a:srgbClr val="FF0000">
              <a:alpha val="0"/>
            </a:srgbClr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907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642" y="188640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ro-RO" sz="3200" b="1" dirty="0"/>
              <a:t>Pasul 3: Includem detaliile evenimentului în fereastra care apare - denumirea, locația, data și orele de desfășurare, încărcăm poza de copertă</a:t>
            </a:r>
            <a:endParaRPr lang="en-US" sz="32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393087"/>
            <a:ext cx="6552728" cy="5464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538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623714"/>
          </a:xfrm>
        </p:spPr>
        <p:txBody>
          <a:bodyPr>
            <a:normAutofit/>
          </a:bodyPr>
          <a:lstStyle/>
          <a:p>
            <a:r>
              <a:rPr lang="ro-RO" sz="3200" b="1" dirty="0"/>
              <a:t>Pasul 4: Continuăm prin introducerea altor detalii în aceeași fereastră - descrierea detaliată a evenimentului, etc. </a:t>
            </a:r>
            <a:endParaRPr lang="en-US" sz="32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975140"/>
            <a:ext cx="8881786" cy="433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388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365127"/>
            <a:ext cx="8784976" cy="1119658"/>
          </a:xfrm>
        </p:spPr>
        <p:txBody>
          <a:bodyPr>
            <a:noAutofit/>
          </a:bodyPr>
          <a:lstStyle/>
          <a:p>
            <a:r>
              <a:rPr lang="ro-RO" sz="3200" b="1" dirty="0"/>
              <a:t>Pasul 5: După ce am introdus toată informația necesară, publicăm evenimentul pe pagina Facebook, apăsând butonul „Publică”</a:t>
            </a:r>
            <a:endParaRPr lang="en-US" sz="32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43" y="1772816"/>
            <a:ext cx="8675227" cy="489654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165392" y="6021288"/>
            <a:ext cx="1799096" cy="648072"/>
          </a:xfrm>
          <a:prstGeom prst="rect">
            <a:avLst/>
          </a:prstGeom>
          <a:solidFill>
            <a:srgbClr val="FF0000">
              <a:alpha val="0"/>
            </a:srgbClr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251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824" y="-10510"/>
            <a:ext cx="7886700" cy="1070001"/>
          </a:xfrm>
        </p:spPr>
        <p:txBody>
          <a:bodyPr>
            <a:normAutofit/>
          </a:bodyPr>
          <a:lstStyle/>
          <a:p>
            <a:r>
              <a:rPr lang="ro-RO" sz="3200" b="1" dirty="0"/>
              <a:t>Felicitări! Evenimentul dvs. a fost creat și va apărea pe pagina de Facebook a bibliotecii</a:t>
            </a:r>
            <a:endParaRPr lang="en-US" sz="32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79" y="924969"/>
            <a:ext cx="6192989" cy="593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3731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906</TotalTime>
  <Words>125</Words>
  <Application>Microsoft Office PowerPoint</Application>
  <PresentationFormat>On-screen Show (4:3)</PresentationFormat>
  <Paragraphs>10</Paragraphs>
  <Slides>7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Theme</vt:lpstr>
      <vt:lpstr>Acrobat Document</vt:lpstr>
      <vt:lpstr>PowerPoint Presentation</vt:lpstr>
      <vt:lpstr>Pasul 1: Intrăm la secțiunea „Evenimente” (meniul din stânga ecranului)</vt:lpstr>
      <vt:lpstr>Pasul 2: Apăsăm butonul „Creează un eveniment”</vt:lpstr>
      <vt:lpstr>Pasul 3: Includem detaliile evenimentului în fereastra care apare - denumirea, locația, data și orele de desfășurare, încărcăm poza de copertă</vt:lpstr>
      <vt:lpstr>Pasul 4: Continuăm prin introducerea altor detalii în aceeași fereastră - descrierea detaliată a evenimentului, etc. </vt:lpstr>
      <vt:lpstr>Pasul 5: După ce am introdus toată informația necesară, publicăm evenimentul pe pagina Facebook, apăsând butonul „Publică”</vt:lpstr>
      <vt:lpstr>Felicitări! Evenimentul dvs. a fost creat și va apărea pe pagina de Facebook a bibliotecii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18 septembrie 2014</dc:title>
  <dc:creator>Violeta Bunescu</dc:creator>
  <cp:lastModifiedBy>Denis Ganea</cp:lastModifiedBy>
  <cp:revision>80</cp:revision>
  <cp:lastPrinted>1601-01-01T00:00:00Z</cp:lastPrinted>
  <dcterms:created xsi:type="dcterms:W3CDTF">1601-01-01T00:00:00Z</dcterms:created>
  <dcterms:modified xsi:type="dcterms:W3CDTF">2019-01-16T11:30:28Z</dcterms:modified>
</cp:coreProperties>
</file>