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tif" Extension="tif"/>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theme+xml" PartName="/ppt/theme/theme2.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Relationships xmlns="http://schemas.openxmlformats.org/package/2006/relationships"><Relationship Id="rId3" Target="docProps/app.xml" Type="http://schemas.openxmlformats.org/officeDocument/2006/relationships/extended-properties"/><Relationship Id="rId2" Target="docProps/core.xml" Type="http://schemas.openxmlformats.org/package/2006/relationships/metadata/core-properties"/><Relationship Id="rId1" Target="ppt/presentation.xml" Type="http://schemas.openxmlformats.org/officeDocument/2006/relationships/officeDocument"/><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3004800" cy="9753600"/>
  <p:notesSz cx="6858000" cy="9144000"/>
  <p:defaultTextStyle>
    <a:lvl1pPr algn="ctr" defTabSz="584200">
      <a:defRPr sz="3800">
        <a:solidFill>
          <a:srgbClr val="EEEEEE"/>
        </a:solidFill>
        <a:latin typeface="Helvetica Neue Bold Condensed"/>
        <a:ea typeface="Helvetica Neue Bold Condensed"/>
        <a:cs typeface="Helvetica Neue Bold Condensed"/>
        <a:sym typeface="Helvetica Neue Bold Condensed"/>
      </a:defRPr>
    </a:lvl1pPr>
    <a:lvl2pPr indent="228600" algn="ctr" defTabSz="584200">
      <a:defRPr sz="3800">
        <a:solidFill>
          <a:srgbClr val="EEEEEE"/>
        </a:solidFill>
        <a:latin typeface="Helvetica Neue Bold Condensed"/>
        <a:ea typeface="Helvetica Neue Bold Condensed"/>
        <a:cs typeface="Helvetica Neue Bold Condensed"/>
        <a:sym typeface="Helvetica Neue Bold Condensed"/>
      </a:defRPr>
    </a:lvl2pPr>
    <a:lvl3pPr indent="457200" algn="ctr" defTabSz="584200">
      <a:defRPr sz="3800">
        <a:solidFill>
          <a:srgbClr val="EEEEEE"/>
        </a:solidFill>
        <a:latin typeface="Helvetica Neue Bold Condensed"/>
        <a:ea typeface="Helvetica Neue Bold Condensed"/>
        <a:cs typeface="Helvetica Neue Bold Condensed"/>
        <a:sym typeface="Helvetica Neue Bold Condensed"/>
      </a:defRPr>
    </a:lvl3pPr>
    <a:lvl4pPr indent="685800" algn="ctr" defTabSz="584200">
      <a:defRPr sz="3800">
        <a:solidFill>
          <a:srgbClr val="EEEEEE"/>
        </a:solidFill>
        <a:latin typeface="Helvetica Neue Bold Condensed"/>
        <a:ea typeface="Helvetica Neue Bold Condensed"/>
        <a:cs typeface="Helvetica Neue Bold Condensed"/>
        <a:sym typeface="Helvetica Neue Bold Condensed"/>
      </a:defRPr>
    </a:lvl4pPr>
    <a:lvl5pPr indent="914400" algn="ctr" defTabSz="584200">
      <a:defRPr sz="3800">
        <a:solidFill>
          <a:srgbClr val="EEEEEE"/>
        </a:solidFill>
        <a:latin typeface="Helvetica Neue Bold Condensed"/>
        <a:ea typeface="Helvetica Neue Bold Condensed"/>
        <a:cs typeface="Helvetica Neue Bold Condensed"/>
        <a:sym typeface="Helvetica Neue Bold Condensed"/>
      </a:defRPr>
    </a:lvl5pPr>
    <a:lvl6pPr indent="1143000" algn="ctr" defTabSz="584200">
      <a:defRPr sz="3800">
        <a:solidFill>
          <a:srgbClr val="EEEEEE"/>
        </a:solidFill>
        <a:latin typeface="Helvetica Neue Bold Condensed"/>
        <a:ea typeface="Helvetica Neue Bold Condensed"/>
        <a:cs typeface="Helvetica Neue Bold Condensed"/>
        <a:sym typeface="Helvetica Neue Bold Condensed"/>
      </a:defRPr>
    </a:lvl6pPr>
    <a:lvl7pPr indent="1371600" algn="ctr" defTabSz="584200">
      <a:defRPr sz="3800">
        <a:solidFill>
          <a:srgbClr val="EEEEEE"/>
        </a:solidFill>
        <a:latin typeface="Helvetica Neue Bold Condensed"/>
        <a:ea typeface="Helvetica Neue Bold Condensed"/>
        <a:cs typeface="Helvetica Neue Bold Condensed"/>
        <a:sym typeface="Helvetica Neue Bold Condensed"/>
      </a:defRPr>
    </a:lvl7pPr>
    <a:lvl8pPr indent="1600200" algn="ctr" defTabSz="584200">
      <a:defRPr sz="3800">
        <a:solidFill>
          <a:srgbClr val="EEEEEE"/>
        </a:solidFill>
        <a:latin typeface="Helvetica Neue Bold Condensed"/>
        <a:ea typeface="Helvetica Neue Bold Condensed"/>
        <a:cs typeface="Helvetica Neue Bold Condensed"/>
        <a:sym typeface="Helvetica Neue Bold Condensed"/>
      </a:defRPr>
    </a:lvl8pPr>
    <a:lvl9pPr indent="1828800" algn="ctr" defTabSz="584200">
      <a:defRPr sz="3800">
        <a:solidFill>
          <a:srgbClr val="EEEEEE"/>
        </a:solidFill>
        <a:latin typeface="Helvetica Neue Bold Condensed"/>
        <a:ea typeface="Helvetica Neue Bold Condensed"/>
        <a:cs typeface="Helvetica Neue Bold Condensed"/>
        <a:sym typeface="Helvetica Neue Bold Condensed"/>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4D7"/>
          </a:solidFill>
        </a:fill>
      </a:tcStyle>
    </a:wholeTbl>
    <a:band2H>
      <a:tcTxStyle/>
      <a:tcStyle>
        <a:tcBdr/>
        <a:fill>
          <a:solidFill>
            <a:srgbClr val="DDDBCF"/>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25400" cap="flat">
              <a:solidFill>
                <a:srgbClr val="AC9C88"/>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25400" cap="flat">
              <a:solidFill>
                <a:srgbClr val="878889"/>
              </a:solidFill>
              <a:prstDash val="solid"/>
              <a:miter lim="400000"/>
            </a:ln>
          </a:top>
          <a:bottom>
            <a:ln w="12700" cap="flat">
              <a:noFill/>
              <a:miter lim="400000"/>
            </a:ln>
          </a:bottom>
          <a:insideH>
            <a:ln w="12700" cap="flat">
              <a:solidFill>
                <a:srgbClr val="878889"/>
              </a:solidFill>
              <a:prstDash val="solid"/>
              <a:miter lim="400000"/>
            </a:ln>
          </a:insideH>
          <a:insideV>
            <a:ln w="12700" cap="flat">
              <a:noFill/>
              <a:miter lim="400000"/>
            </a:ln>
          </a:insideV>
        </a:tcBdr>
        <a:fill>
          <a:solidFill>
            <a:srgbClr val="BDBDBD"/>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25400" cap="flat">
              <a:solidFill>
                <a:srgbClr val="8F2817"/>
              </a:solidFill>
              <a:prstDash val="solid"/>
              <a:miter lim="400000"/>
            </a:ln>
          </a:bottom>
          <a:insideH>
            <a:ln w="12700" cap="flat">
              <a:solidFill>
                <a:srgbClr val="8F2817"/>
              </a:solidFill>
              <a:prstDash val="solid"/>
              <a:miter lim="400000"/>
            </a:ln>
          </a:insideH>
          <a:insideV>
            <a:ln w="12700" cap="flat">
              <a:noFill/>
              <a:miter lim="400000"/>
            </a:ln>
          </a:insideV>
        </a:tcBdr>
        <a:fill>
          <a:solidFill>
            <a:srgbClr val="B8341D"/>
          </a:solidFill>
        </a:fill>
      </a:tcStyle>
    </a:firstRow>
  </a:tblStyle>
  <a:tblStyle styleId="{C7B018BB-80A7-4F77-B60F-C8B233D01FF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solidFill>
                <a:srgbClr val="5F5857"/>
              </a:solidFill>
              <a:prstDash val="solid"/>
              <a:miter lim="400000"/>
            </a:ln>
          </a:left>
          <a:right>
            <a:ln w="25400" cap="flat">
              <a:solidFill>
                <a:srgbClr val="AC9C88"/>
              </a:solidFill>
              <a:prstDash val="solid"/>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5F5857"/>
              </a:solidFill>
              <a:prstDash val="solid"/>
              <a:miter lim="400000"/>
            </a:ln>
          </a:bottom>
          <a:insideH>
            <a:ln w="12700" cap="flat">
              <a:solidFill>
                <a:srgbClr val="972318"/>
              </a:solidFill>
              <a:prstDash val="solid"/>
              <a:miter lim="400000"/>
            </a:ln>
          </a:insideH>
          <a:insideV>
            <a:ln w="12700" cap="flat">
              <a:noFill/>
              <a:miter lim="400000"/>
            </a:ln>
          </a:insideV>
        </a:tcBdr>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5F5857"/>
              </a:solidFill>
              <a:prstDash val="solid"/>
              <a:miter lim="400000"/>
            </a:ln>
          </a:top>
          <a:bottom>
            <a:ln w="12700" cap="flat">
              <a:noFill/>
              <a:miter lim="400000"/>
            </a:ln>
          </a:bottom>
          <a:insideH>
            <a:ln w="12700" cap="flat">
              <a:solidFill>
                <a:srgbClr val="B14019"/>
              </a:solidFill>
              <a:prstDash val="solid"/>
              <a:miter lim="400000"/>
            </a:ln>
          </a:insideH>
          <a:insideV>
            <a:ln w="12700" cap="flat">
              <a:noFill/>
              <a:miter lim="400000"/>
            </a:ln>
          </a:insideV>
        </a:tcBdr>
      </a:tcStyle>
    </a:firstRow>
  </a:tblStyle>
  <a:tblStyle styleId="{EEE7283C-3CF3-47DC-8721-378D4A62B228}" styleName="">
    <a:tblBg/>
    <a:wholeTb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F0EEE0"/>
          </a:solidFill>
        </a:fill>
      </a:tcStyle>
    </a:wholeTbl>
    <a:band2H>
      <a:tcTxStyle/>
      <a:tcStyle>
        <a:tcBdr/>
        <a:fill>
          <a:solidFill>
            <a:srgbClr val="F0EEE0">
              <a:alpha val="93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AC9C88"/>
              </a:solidFill>
              <a:prstDash val="solid"/>
              <a:miter lim="400000"/>
            </a:ln>
          </a:top>
          <a:bottom>
            <a:ln w="12700" cap="flat">
              <a:solidFill>
                <a:srgbClr val="AC9C88"/>
              </a:solidFill>
              <a:prstDash val="solid"/>
              <a:miter lim="400000"/>
            </a:ln>
          </a:bottom>
          <a:insideH>
            <a:ln w="12700" cap="flat">
              <a:solidFill>
                <a:srgbClr val="AC9C88"/>
              </a:solidFill>
              <a:prstDash val="solid"/>
              <a:miter lim="400000"/>
            </a:ln>
          </a:insideH>
          <a:insideV>
            <a:ln w="12700" cap="flat">
              <a:noFill/>
              <a:miter lim="400000"/>
            </a:ln>
          </a:insideV>
        </a:tcBdr>
        <a:fill>
          <a:solidFill>
            <a:srgbClr val="D6D4C8"/>
          </a:solidFill>
        </a:fill>
      </a:tcStyle>
    </a:firstCol>
    <a:lastRow>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29124"/>
              </a:solidFill>
              <a:prstDash val="solid"/>
              <a:miter lim="400000"/>
            </a:ln>
          </a:insideH>
          <a:insideV>
            <a:ln w="12700" cap="flat">
              <a:noFill/>
              <a:miter lim="400000"/>
            </a:ln>
          </a:insideV>
        </a:tcBdr>
        <a:fill>
          <a:solidFill>
            <a:srgbClr val="E4AA2A"/>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AAAAAA"/>
              </a:solidFill>
              <a:prstDash val="solid"/>
              <a:miter lim="400000"/>
            </a:ln>
          </a:insideH>
          <a:insideV>
            <a:ln w="12700" cap="flat">
              <a:noFill/>
              <a:miter lim="400000"/>
            </a:ln>
          </a:insideV>
        </a:tcBdr>
        <a:fill>
          <a:solidFill>
            <a:srgbClr val="858585"/>
          </a:solidFill>
        </a:fill>
      </a:tcStyle>
    </a:firstRow>
  </a:tblStyle>
  <a:tblStyle styleId="{CF821DB8-F4EB-4A41-A1BA-3FCAFE7338EE}" styleName="">
    <a:tblBg/>
    <a:wholeTb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solidFill>
                <a:srgbClr val="797979">
                  <a:alpha val="38000"/>
                </a:srgbClr>
              </a:solidFill>
              <a:prstDash val="solid"/>
              <a:miter lim="400000"/>
            </a:ln>
          </a:top>
          <a:bottom>
            <a:ln w="12700" cap="flat">
              <a:solidFill>
                <a:srgbClr val="797979">
                  <a:alpha val="38000"/>
                </a:srgbClr>
              </a:solidFill>
              <a:prstDash val="solid"/>
              <a:miter lim="400000"/>
            </a:ln>
          </a:bottom>
          <a:insideH>
            <a:ln w="12700" cap="flat">
              <a:solidFill>
                <a:srgbClr val="797979">
                  <a:alpha val="38000"/>
                </a:srgbClr>
              </a:solidFill>
              <a:prstDash val="solid"/>
              <a:miter lim="400000"/>
            </a:ln>
          </a:insideH>
          <a:insideV>
            <a:ln w="12700" cap="flat">
              <a:noFill/>
              <a:miter lim="400000"/>
            </a:ln>
          </a:insideV>
        </a:tcBdr>
        <a:fill>
          <a:noFill/>
        </a:fill>
      </a:tcStyle>
    </a:wholeTbl>
    <a:band2H>
      <a:tcTxStyle/>
      <a:tcStyle>
        <a:tcBdr/>
        <a:fill>
          <a:solidFill>
            <a:srgbClr val="86B5C3">
              <a:alpha val="14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solidFill>
                <a:srgbClr val="86B5C3">
                  <a:alpha val="75000"/>
                </a:srgbClr>
              </a:solidFill>
              <a:prstDash val="solid"/>
              <a:miter lim="400000"/>
            </a:ln>
          </a:top>
          <a:bottom>
            <a:ln w="12700" cap="flat">
              <a:solidFill>
                <a:srgbClr val="86B5C3">
                  <a:alpha val="75000"/>
                </a:srgbClr>
              </a:solidFill>
              <a:prstDash val="solid"/>
              <a:miter lim="400000"/>
            </a:ln>
          </a:bottom>
          <a:insideH>
            <a:ln w="12700" cap="flat">
              <a:solidFill>
                <a:srgbClr val="86B5C3">
                  <a:alpha val="75000"/>
                </a:srgbClr>
              </a:solidFill>
              <a:prstDash val="solid"/>
              <a:miter lim="400000"/>
            </a:ln>
          </a:insideH>
          <a:insideV>
            <a:ln w="12700" cap="flat">
              <a:noFill/>
              <a:miter lim="400000"/>
            </a:ln>
          </a:insideV>
        </a:tcBdr>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86B5C3">
                  <a:alpha val="75000"/>
                </a:srgbClr>
              </a:solidFill>
              <a:prstDash val="solid"/>
              <a:miter lim="400000"/>
            </a:ln>
          </a:insideH>
          <a:insideV>
            <a:ln w="12700" cap="flat">
              <a:noFill/>
              <a:miter lim="400000"/>
            </a:ln>
          </a:insideV>
        </a:tcBdr>
      </a:tcStyle>
    </a:firstRow>
  </a:tblStyle>
  <a:tblStyle styleId="{33BA23B1-9221-436E-865A-0063620EA4FD}"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9F9F9F"/>
              </a:solidFill>
              <a:prstDash val="solid"/>
              <a:miter lim="400000"/>
            </a:ln>
          </a:left>
          <a:right>
            <a:ln w="12700" cap="flat">
              <a:solidFill>
                <a:srgbClr val="9F9F9F"/>
              </a:solidFill>
              <a:prstDash val="solid"/>
              <a:miter lim="400000"/>
            </a:ln>
          </a:right>
          <a:top>
            <a:ln w="12700" cap="flat">
              <a:solidFill>
                <a:srgbClr val="9F9F9F"/>
              </a:solidFill>
              <a:prstDash val="solid"/>
              <a:miter lim="400000"/>
            </a:ln>
          </a:top>
          <a:bottom>
            <a:ln w="12700" cap="flat">
              <a:solidFill>
                <a:srgbClr val="9F9F9F"/>
              </a:solidFill>
              <a:prstDash val="solid"/>
              <a:miter lim="400000"/>
            </a:ln>
          </a:bottom>
          <a:insideH>
            <a:ln w="12700" cap="flat">
              <a:solidFill>
                <a:srgbClr val="9F9F9F"/>
              </a:solidFill>
              <a:prstDash val="solid"/>
              <a:miter lim="400000"/>
            </a:ln>
          </a:insideH>
          <a:insideV>
            <a:ln w="12700" cap="flat">
              <a:solidFill>
                <a:srgbClr val="9F9F9F"/>
              </a:solidFill>
              <a:prstDash val="solid"/>
              <a:miter lim="400000"/>
            </a:ln>
          </a:insideV>
        </a:tcBdr>
        <a:fill>
          <a:noFill/>
        </a:fill>
      </a:tcStyle>
    </a:wholeTbl>
    <a:band2H>
      <a:tcTxStyle/>
      <a:tcStyle>
        <a:tcBdr/>
        <a:fill>
          <a:solidFill>
            <a:srgbClr val="797979">
              <a:alpha val="38000"/>
            </a:srgbClr>
          </a:solidFill>
        </a:fill>
      </a:tcStyle>
    </a:band2H>
    <a:firstCol>
      <a:tcTxStyle b="on" i="off">
        <a:font>
          <a:latin typeface="Helvetica Neue Bold Condensed"/>
          <a:ea typeface="Helvetica Neue Bold Condensed"/>
          <a:cs typeface="Helvetica Neue Bold Condensed"/>
        </a:font>
        <a:srgbClr val="2D2D2D"/>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BABABA"/>
          </a:solidFill>
        </a:fill>
      </a:tcStyle>
    </a:firstCol>
    <a:la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lastRow>
    <a:firstRow>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525A5D"/>
              </a:solidFill>
              <a:prstDash val="solid"/>
              <a:miter lim="400000"/>
            </a:ln>
          </a:insideH>
          <a:insideV>
            <a:ln w="12700" cap="flat">
              <a:noFill/>
              <a:miter lim="400000"/>
            </a:ln>
          </a:insideV>
        </a:tcBdr>
        <a:fill>
          <a:solidFill>
            <a:srgbClr val="8B8B8B"/>
          </a:solidFill>
        </a:fill>
      </a:tcStyle>
    </a:firstRow>
  </a:tblStyle>
  <a:tblStyle styleId="{2708684C-4D16-4618-839F-0558EEFCDFE6}" styleName="">
    <a:tblBg/>
    <a:wholeTbl>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wholeTbl>
    <a:band2H>
      <a:tcTxStyle/>
      <a:tcStyle>
        <a:tcBdr/>
        <a:fill>
          <a:solidFill>
            <a:srgbClr val="797979">
              <a:alpha val="25000"/>
            </a:srgbClr>
          </a:solidFill>
        </a:fill>
      </a:tcStyle>
    </a:band2H>
    <a:firstCol>
      <a:tcTxStyle b="on" i="off">
        <a:font>
          <a:latin typeface="Helvetica Neue Bold Condensed"/>
          <a:ea typeface="Helvetica Neue Bold Condensed"/>
          <a:cs typeface="Helvetica Neue Bold Condensed"/>
        </a:font>
        <a:srgbClr val="FFFFFF"/>
      </a:tcTxStyle>
      <a:tcStyle>
        <a:tcBdr>
          <a:left>
            <a:ln w="12700" cap="flat">
              <a:noFill/>
              <a:miter lim="400000"/>
            </a:ln>
          </a:left>
          <a:right>
            <a:ln w="25400" cap="flat">
              <a:solidFill>
                <a:srgbClr val="FFFFFF"/>
              </a:solidFill>
              <a:prstDash val="solid"/>
              <a:miter lim="400000"/>
            </a:ln>
          </a:right>
          <a:top>
            <a:ln w="12700" cap="flat">
              <a:solidFill>
                <a:srgbClr val="FFFFFF">
                  <a:alpha val="45000"/>
                </a:srgbClr>
              </a:solidFill>
              <a:custDash>
                <a:ds d="200000" sp="200000"/>
              </a:custDash>
              <a:miter lim="400000"/>
            </a:ln>
          </a:top>
          <a:bottom>
            <a:ln w="12700" cap="flat">
              <a:solidFill>
                <a:srgbClr val="FFFFFF">
                  <a:alpha val="45000"/>
                </a:srgbClr>
              </a:solidFill>
              <a:custDash>
                <a:ds d="200000" sp="200000"/>
              </a:custDash>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Col>
    <a:la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25400" cap="flat">
              <a:solidFill>
                <a:srgbClr val="FFFFFF"/>
              </a:solidFill>
              <a:prstDash val="solid"/>
              <a:miter lim="400000"/>
            </a:ln>
          </a:top>
          <a:bottom>
            <a:ln w="12700" cap="flat">
              <a:noFill/>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lastRow>
    <a:firstRow>
      <a:tcTxStyle b="on" i="off">
        <a:font>
          <a:latin typeface="Helvetica Neue Bold Condensed"/>
          <a:ea typeface="Helvetica Neue Bold Condensed"/>
          <a:cs typeface="Helvetica Neue Bold Condensed"/>
        </a:font>
        <a:srgbClr val="FFFFFF"/>
      </a:tcTxStyle>
      <a:tcStyle>
        <a:tcBdr>
          <a:left>
            <a:ln w="12700" cap="flat">
              <a:solidFill>
                <a:srgbClr val="FFFFFF">
                  <a:alpha val="45000"/>
                </a:srgbClr>
              </a:solidFill>
              <a:custDash>
                <a:ds d="200000" sp="200000"/>
              </a:custDash>
              <a:miter lim="400000"/>
            </a:ln>
          </a:left>
          <a:right>
            <a:ln w="12700" cap="flat">
              <a:solidFill>
                <a:srgbClr val="FFFFFF">
                  <a:alpha val="45000"/>
                </a:srgbClr>
              </a:solidFill>
              <a:custDash>
                <a:ds d="200000" sp="200000"/>
              </a:custDash>
              <a:miter lim="400000"/>
            </a:ln>
          </a:right>
          <a:top>
            <a:ln w="12700" cap="flat">
              <a:noFill/>
              <a:miter lim="400000"/>
            </a:ln>
          </a:top>
          <a:bottom>
            <a:ln w="25400" cap="flat">
              <a:solidFill>
                <a:srgbClr val="FFFFFF"/>
              </a:solidFill>
              <a:prstDash val="solid"/>
              <a:miter lim="400000"/>
            </a:ln>
          </a:bottom>
          <a:insideH>
            <a:ln w="12700" cap="flat">
              <a:solidFill>
                <a:srgbClr val="FFFFFF">
                  <a:alpha val="45000"/>
                </a:srgbClr>
              </a:solidFill>
              <a:custDash>
                <a:ds d="200000" sp="200000"/>
              </a:custDash>
              <a:miter lim="400000"/>
            </a:ln>
          </a:insideH>
          <a:insideV>
            <a:ln w="12700" cap="flat">
              <a:solidFill>
                <a:srgbClr val="FFFFFF">
                  <a:alpha val="45000"/>
                </a:srgbClr>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102" y="-72"/>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8" name="Shape 38"/>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966564271"/>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ape 45"/>
          <p:cNvSpPr>
            <a:spLocks noGrp="1" noRot="1" noChangeAspect="1"/>
          </p:cNvSpPr>
          <p:nvPr>
            <p:ph type="sldImg"/>
          </p:nvPr>
        </p:nvSpPr>
        <p:spPr>
          <a:prstGeom prst="rect">
            <a:avLst/>
          </a:prstGeom>
        </p:spPr>
        <p:txBody>
          <a:bodyPr/>
          <a:lstStyle/>
          <a:p>
            <a:pPr lvl="0"/>
            <a:endParaRPr/>
          </a:p>
        </p:txBody>
      </p:sp>
      <p:sp>
        <p:nvSpPr>
          <p:cNvPr id="46" name="Shape 46"/>
          <p:cNvSpPr>
            <a:spLocks noGrp="1"/>
          </p:cNvSpPr>
          <p:nvPr>
            <p:ph type="body" sz="quarter" idx="1"/>
          </p:nvPr>
        </p:nvSpPr>
        <p:spPr>
          <a:prstGeom prst="rect">
            <a:avLst/>
          </a:prstGeom>
        </p:spPr>
        <p:txBody>
          <a:bodyPr/>
          <a:lstStyle/>
          <a:p>
            <a:pPr lvl="0">
              <a:defRPr sz="1800"/>
            </a:pPr>
            <a:r>
              <a:rPr sz="2200"/>
              <a:t>A brief history of the project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prstGeom prst="rect">
            <a:avLst/>
          </a:prstGeom>
        </p:spPr>
        <p:txBody>
          <a:bodyPr/>
          <a:lstStyle/>
          <a:p>
            <a:pPr lvl="0"/>
            <a:endParaRPr/>
          </a:p>
        </p:txBody>
      </p:sp>
      <p:sp>
        <p:nvSpPr>
          <p:cNvPr id="52" name="Shape 52"/>
          <p:cNvSpPr>
            <a:spLocks noGrp="1"/>
          </p:cNvSpPr>
          <p:nvPr>
            <p:ph type="body" sz="quarter" idx="1"/>
          </p:nvPr>
        </p:nvSpPr>
        <p:spPr>
          <a:prstGeom prst="rect">
            <a:avLst/>
          </a:prstGeom>
        </p:spPr>
        <p:txBody>
          <a:bodyPr/>
          <a:lstStyle/>
          <a:p>
            <a:pPr lvl="0">
              <a:defRPr sz="1800"/>
            </a:pPr>
            <a:r>
              <a:rPr sz="2200"/>
              <a:t>Crazy successful</a:t>
            </a:r>
          </a:p>
          <a:p>
            <a:pPr lvl="0">
              <a:defRPr sz="1800"/>
            </a:pPr>
            <a:r>
              <a:rPr sz="2200"/>
              <a:t>Massive community buy-in</a:t>
            </a:r>
          </a:p>
          <a:p>
            <a:pPr lvl="0">
              <a:defRPr sz="1800"/>
            </a:pPr>
            <a:r>
              <a:rPr sz="2200"/>
              <a:t>Librarians got it</a:t>
            </a:r>
          </a:p>
          <a:p>
            <a:pPr lvl="0">
              <a:defRPr sz="1800"/>
            </a:pPr>
            <a:r>
              <a:rPr sz="2200"/>
              <a:t>Paid community partner - led to more trainings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noRot="1" noChangeAspect="1"/>
          </p:cNvSpPr>
          <p:nvPr>
            <p:ph type="sldImg"/>
          </p:nvPr>
        </p:nvSpPr>
        <p:spPr>
          <a:prstGeom prst="rect">
            <a:avLst/>
          </a:prstGeom>
        </p:spPr>
        <p:txBody>
          <a:bodyPr/>
          <a:lstStyle/>
          <a:p>
            <a:pPr lvl="0"/>
            <a:endParaRPr/>
          </a:p>
        </p:txBody>
      </p:sp>
      <p:sp>
        <p:nvSpPr>
          <p:cNvPr id="57" name="Shape 57"/>
          <p:cNvSpPr>
            <a:spLocks noGrp="1"/>
          </p:cNvSpPr>
          <p:nvPr>
            <p:ph type="body" sz="quarter" idx="1"/>
          </p:nvPr>
        </p:nvSpPr>
        <p:spPr>
          <a:prstGeom prst="rect">
            <a:avLst/>
          </a:prstGeom>
        </p:spPr>
        <p:txBody>
          <a:bodyPr/>
          <a:lstStyle/>
          <a:p>
            <a:pPr lvl="0">
              <a:defRPr sz="1800"/>
            </a:pPr>
            <a:r>
              <a:rPr sz="2200"/>
              <a:t>Did not aim for high participation and did not set up the infrastructure to achieve high participation</a:t>
            </a:r>
          </a:p>
          <a:p>
            <a:pPr lvl="0">
              <a:defRPr sz="1800"/>
            </a:pPr>
            <a:r>
              <a:rPr sz="2200"/>
              <a:t>Best use of social media</a:t>
            </a:r>
          </a:p>
          <a:p>
            <a:pPr lvl="0">
              <a:defRPr sz="1800"/>
            </a:pPr>
            <a:r>
              <a:rPr sz="2200"/>
              <a:t>Took a long time for the librarians to learn the equipment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lvl="0">
              <a:defRPr sz="1800"/>
            </a:pPr>
            <a:r>
              <a:rPr sz="2200"/>
              <a:t>Successful use of community partners</a:t>
            </a:r>
          </a:p>
          <a:p>
            <a:pPr lvl="0">
              <a:defRPr sz="1800"/>
            </a:pPr>
            <a:r>
              <a:rPr sz="2200"/>
              <a:t>Enthusiastic participation</a:t>
            </a:r>
          </a:p>
          <a:p>
            <a:pPr lvl="0">
              <a:defRPr sz="1800"/>
            </a:pPr>
            <a:r>
              <a:rPr sz="2200"/>
              <a:t>Many viewings and showings</a:t>
            </a:r>
          </a:p>
          <a:p>
            <a:pPr lvl="0">
              <a:defRPr sz="1800"/>
            </a:pPr>
            <a:r>
              <a:rPr sz="2200"/>
              <a:t>Used a needs analysis to target the project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Shape 66"/>
          <p:cNvSpPr>
            <a:spLocks noGrp="1" noRot="1" noChangeAspect="1"/>
          </p:cNvSpPr>
          <p:nvPr>
            <p:ph type="sldImg"/>
          </p:nvPr>
        </p:nvSpPr>
        <p:spPr>
          <a:prstGeom prst="rect">
            <a:avLst/>
          </a:prstGeom>
        </p:spPr>
        <p:txBody>
          <a:bodyPr/>
          <a:lstStyle/>
          <a:p>
            <a:pPr lvl="0"/>
            <a:endParaRPr/>
          </a:p>
        </p:txBody>
      </p:sp>
      <p:sp>
        <p:nvSpPr>
          <p:cNvPr id="67" name="Shape 67"/>
          <p:cNvSpPr>
            <a:spLocks noGrp="1"/>
          </p:cNvSpPr>
          <p:nvPr>
            <p:ph type="body" sz="quarter" idx="1"/>
          </p:nvPr>
        </p:nvSpPr>
        <p:spPr>
          <a:prstGeom prst="rect">
            <a:avLst/>
          </a:prstGeom>
        </p:spPr>
        <p:txBody>
          <a:bodyPr/>
          <a:lstStyle/>
          <a:p>
            <a:pPr lvl="0">
              <a:defRPr sz="1800"/>
            </a:pPr>
            <a:r>
              <a:rPr sz="2200"/>
              <a:t>Youth library</a:t>
            </a:r>
          </a:p>
          <a:p>
            <a:pPr lvl="0">
              <a:defRPr sz="1800"/>
            </a:pPr>
            <a:r>
              <a:rPr sz="2200"/>
              <a:t>Equipment used in and out of the library for performances</a:t>
            </a:r>
          </a:p>
          <a:p>
            <a:pPr lvl="0">
              <a:defRPr sz="1800"/>
            </a:pPr>
            <a:r>
              <a:rPr sz="2200"/>
              <a:t>Used concerts to become an entertainment destination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noRot="1" noChangeAspect="1"/>
          </p:cNvSpPr>
          <p:nvPr>
            <p:ph type="sldImg"/>
          </p:nvPr>
        </p:nvSpPr>
        <p:spPr>
          <a:prstGeom prst="rect">
            <a:avLst/>
          </a:prstGeom>
        </p:spPr>
        <p:txBody>
          <a:bodyPr/>
          <a:lstStyle/>
          <a:p>
            <a:pPr lvl="0"/>
            <a:endParaRPr/>
          </a:p>
        </p:txBody>
      </p:sp>
      <p:sp>
        <p:nvSpPr>
          <p:cNvPr id="72" name="Shape 72"/>
          <p:cNvSpPr>
            <a:spLocks noGrp="1"/>
          </p:cNvSpPr>
          <p:nvPr>
            <p:ph type="body" sz="quarter" idx="1"/>
          </p:nvPr>
        </p:nvSpPr>
        <p:spPr>
          <a:prstGeom prst="rect">
            <a:avLst/>
          </a:prstGeom>
        </p:spPr>
        <p:txBody>
          <a:bodyPr/>
          <a:lstStyle/>
          <a:p>
            <a:pPr lvl="0">
              <a:defRPr sz="1800"/>
            </a:pPr>
            <a:r>
              <a:rPr sz="2200"/>
              <a:t>Focused on a small group</a:t>
            </a:r>
          </a:p>
          <a:p>
            <a:pPr lvl="0">
              <a:defRPr sz="1800"/>
            </a:pPr>
            <a:r>
              <a:rPr sz="2200"/>
              <a:t>Partnered with local TV station</a:t>
            </a:r>
          </a:p>
          <a:p>
            <a:pPr lvl="0">
              <a:defRPr sz="1800"/>
            </a:pPr>
            <a:r>
              <a:rPr sz="2200"/>
              <a:t>Showed that qualitative is as important as quantitative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hape 76"/>
          <p:cNvSpPr>
            <a:spLocks noGrp="1" noRot="1" noChangeAspect="1"/>
          </p:cNvSpPr>
          <p:nvPr>
            <p:ph type="sldImg"/>
          </p:nvPr>
        </p:nvSpPr>
        <p:spPr>
          <a:prstGeom prst="rect">
            <a:avLst/>
          </a:prstGeom>
        </p:spPr>
        <p:txBody>
          <a:bodyPr/>
          <a:lstStyle/>
          <a:p>
            <a:pPr lvl="0"/>
            <a:endParaRPr/>
          </a:p>
        </p:txBody>
      </p:sp>
      <p:sp>
        <p:nvSpPr>
          <p:cNvPr id="77" name="Shape 77"/>
          <p:cNvSpPr>
            <a:spLocks noGrp="1"/>
          </p:cNvSpPr>
          <p:nvPr>
            <p:ph type="body" sz="quarter" idx="1"/>
          </p:nvPr>
        </p:nvSpPr>
        <p:spPr>
          <a:prstGeom prst="rect">
            <a:avLst/>
          </a:prstGeom>
        </p:spPr>
        <p:txBody>
          <a:bodyPr/>
          <a:lstStyle/>
          <a:p>
            <a:pPr lvl="0">
              <a:defRPr sz="1800"/>
            </a:pPr>
            <a:r>
              <a:rPr sz="2200"/>
              <a:t>Procurement: not the norm, hard to implement</a:t>
            </a:r>
          </a:p>
          <a:p>
            <a:pPr lvl="0">
              <a:defRPr sz="1800"/>
            </a:pPr>
            <a:r>
              <a:rPr sz="2200"/>
              <a:t>Contest: low turnout, 43 applicants</a:t>
            </a:r>
          </a:p>
          <a:p>
            <a:pPr lvl="0">
              <a:defRPr sz="1800"/>
            </a:pPr>
            <a:r>
              <a:rPr sz="2200"/>
              <a:t>Buy-in: Librarians scared of the equipment, did not want patrons to use it or borrow it, librarians took the equipment for their use, staff had problems with maintenance, staff did not know how to manage the equipment</a:t>
            </a:r>
          </a:p>
          <a:p>
            <a:pPr lvl="0">
              <a:defRPr sz="1800"/>
            </a:pPr>
            <a:r>
              <a:rPr sz="2200"/>
              <a:t>Knowledge: low understanding of the equipment and potential uses</a:t>
            </a:r>
          </a:p>
          <a:p>
            <a:pPr lvl="0">
              <a:defRPr sz="1800"/>
            </a:pPr>
            <a:r>
              <a:rPr sz="2200"/>
              <a:t>Resources: no budget for the increased utility costs, no space for the equipment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noRot="1" noChangeAspect="1"/>
          </p:cNvSpPr>
          <p:nvPr>
            <p:ph type="sldImg"/>
          </p:nvPr>
        </p:nvSpPr>
        <p:spPr>
          <a:prstGeom prst="rect">
            <a:avLst/>
          </a:prstGeom>
        </p:spPr>
        <p:txBody>
          <a:bodyPr/>
          <a:lstStyle/>
          <a:p>
            <a:pPr lvl="0"/>
            <a:endParaRPr/>
          </a:p>
        </p:txBody>
      </p:sp>
      <p:sp>
        <p:nvSpPr>
          <p:cNvPr id="81" name="Shape 81"/>
          <p:cNvSpPr>
            <a:spLocks noGrp="1"/>
          </p:cNvSpPr>
          <p:nvPr>
            <p:ph type="body" sz="quarter" idx="1"/>
          </p:nvPr>
        </p:nvSpPr>
        <p:spPr>
          <a:prstGeom prst="rect">
            <a:avLst/>
          </a:prstGeom>
        </p:spPr>
        <p:txBody>
          <a:bodyPr/>
          <a:lstStyle/>
          <a:p>
            <a:pPr lvl="0">
              <a:defRPr sz="1800"/>
            </a:pPr>
            <a:r>
              <a:rPr sz="2200"/>
              <a:t>The absolute most important lesson learned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Shape 85"/>
          <p:cNvSpPr>
            <a:spLocks noGrp="1" noRot="1" noChangeAspect="1"/>
          </p:cNvSpPr>
          <p:nvPr>
            <p:ph type="sldImg"/>
          </p:nvPr>
        </p:nvSpPr>
        <p:spPr>
          <a:prstGeom prst="rect">
            <a:avLst/>
          </a:prstGeom>
        </p:spPr>
        <p:txBody>
          <a:bodyPr/>
          <a:lstStyle/>
          <a:p>
            <a:pPr lvl="0"/>
            <a:endParaRPr/>
          </a:p>
        </p:txBody>
      </p:sp>
      <p:sp>
        <p:nvSpPr>
          <p:cNvPr id="86" name="Shape 86"/>
          <p:cNvSpPr>
            <a:spLocks noGrp="1"/>
          </p:cNvSpPr>
          <p:nvPr>
            <p:ph type="body" sz="quarter" idx="1"/>
          </p:nvPr>
        </p:nvSpPr>
        <p:spPr>
          <a:prstGeom prst="rect">
            <a:avLst/>
          </a:prstGeom>
        </p:spPr>
        <p:txBody>
          <a:bodyPr/>
          <a:lstStyle/>
          <a:p>
            <a:pPr lvl="0">
              <a:defRPr sz="1800"/>
            </a:pPr>
            <a:r>
              <a:rPr sz="2200"/>
              <a:t>Patrons are motivated</a:t>
            </a:r>
          </a:p>
          <a:p>
            <a:pPr lvl="0">
              <a:defRPr sz="1800"/>
            </a:pPr>
            <a:endParaRPr sz="2200"/>
          </a:p>
          <a:p>
            <a:pPr lvl="0">
              <a:defRPr sz="1800"/>
            </a:pPr>
            <a:r>
              <a:rPr sz="2200"/>
              <a:t>Narrow and Broad scope spaces have value</a:t>
            </a:r>
          </a:p>
          <a:p>
            <a:pPr lvl="0">
              <a:defRPr sz="1800"/>
            </a:pPr>
            <a:endParaRPr sz="2200"/>
          </a:p>
          <a:p>
            <a:pPr lvl="0">
              <a:defRPr sz="1800"/>
            </a:pPr>
            <a:r>
              <a:rPr sz="2200"/>
              <a:t>Without strong leadership the space will be aimless</a:t>
            </a:r>
          </a:p>
          <a:p>
            <a:pPr lvl="0">
              <a:defRPr sz="1800"/>
            </a:pPr>
            <a:endParaRPr sz="2200"/>
          </a:p>
          <a:p>
            <a:pPr lvl="0">
              <a:defRPr sz="1800"/>
            </a:pPr>
            <a:r>
              <a:rPr sz="2200"/>
              <a:t>There must be clear guidelines for usage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prstGeom prst="rect">
            <a:avLst/>
          </a:prstGeom>
        </p:spPr>
        <p:txBody>
          <a:bodyPr/>
          <a:lstStyle/>
          <a:p>
            <a:pPr lvl="0"/>
            <a:endParaRPr/>
          </a:p>
        </p:txBody>
      </p:sp>
      <p:sp>
        <p:nvSpPr>
          <p:cNvPr id="91" name="Shape 91"/>
          <p:cNvSpPr>
            <a:spLocks noGrp="1"/>
          </p:cNvSpPr>
          <p:nvPr>
            <p:ph type="body" sz="quarter" idx="1"/>
          </p:nvPr>
        </p:nvSpPr>
        <p:spPr>
          <a:prstGeom prst="rect">
            <a:avLst/>
          </a:prstGeom>
        </p:spPr>
        <p:txBody>
          <a:bodyPr/>
          <a:lstStyle/>
          <a:p>
            <a:pPr lvl="0">
              <a:defRPr sz="1800"/>
            </a:pPr>
            <a:r>
              <a:rPr sz="2200"/>
              <a:t>Regular check-ups are necessary</a:t>
            </a:r>
          </a:p>
          <a:p>
            <a:pPr lvl="0">
              <a:defRPr sz="1800"/>
            </a:pPr>
            <a:endParaRPr sz="2200"/>
          </a:p>
          <a:p>
            <a:pPr lvl="0">
              <a:defRPr sz="1800"/>
            </a:pPr>
            <a:r>
              <a:rPr sz="2200"/>
              <a:t>Training sessions are necessary as are community partners</a:t>
            </a:r>
          </a:p>
          <a:p>
            <a:pPr lvl="0">
              <a:defRPr sz="1800"/>
            </a:pPr>
            <a:endParaRPr sz="2200"/>
          </a:p>
          <a:p>
            <a:pPr lvl="0">
              <a:defRPr sz="1800"/>
            </a:pPr>
            <a:r>
              <a:rPr sz="2200"/>
              <a:t>The process took forever because it took time for the stakeholders to ramp up</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 name="Shape 7"/>
          <p:cNvSpPr>
            <a:spLocks noGrp="1"/>
          </p:cNvSpPr>
          <p:nvPr>
            <p:ph type="title"/>
          </p:nvPr>
        </p:nvSpPr>
        <p:spPr>
          <a:xfrm>
            <a:off x="1270000" y="1943100"/>
            <a:ext cx="10464800" cy="2997200"/>
          </a:xfrm>
          <a:prstGeom prst="rect">
            <a:avLst/>
          </a:prstGeom>
        </p:spPr>
        <p:txBody>
          <a:bodyPr anchor="b"/>
          <a:lstStyle>
            <a:lvl1pPr>
              <a:defRPr sz="6400" spc="-128"/>
            </a:lvl1pPr>
          </a:lstStyle>
          <a:p>
            <a:pPr lvl="0">
              <a:defRPr sz="1800" b="0" spc="0">
                <a:solidFill>
                  <a:srgbClr val="000000"/>
                </a:solidFill>
              </a:defRPr>
            </a:pPr>
            <a:r>
              <a:rPr sz="6400" b="1" spc="-128">
                <a:solidFill>
                  <a:srgbClr val="EEEEEE"/>
                </a:solidFill>
              </a:rPr>
              <a:t>Title Text</a:t>
            </a:r>
          </a:p>
        </p:txBody>
      </p:sp>
      <p:sp>
        <p:nvSpPr>
          <p:cNvPr id="8" name="Shape 8"/>
          <p:cNvSpPr>
            <a:spLocks noGrp="1"/>
          </p:cNvSpPr>
          <p:nvPr>
            <p:ph type="body" idx="1"/>
          </p:nvPr>
        </p:nvSpPr>
        <p:spPr>
          <a:xfrm>
            <a:off x="1270000" y="5029200"/>
            <a:ext cx="10464800" cy="2184400"/>
          </a:xfrm>
          <a:prstGeom prst="rect">
            <a:avLst/>
          </a:prstGeom>
        </p:spPr>
        <p:txBody>
          <a:bodyPr anchor="t"/>
          <a:lstStyle>
            <a:lvl1pPr marL="0" indent="0" algn="ctr">
              <a:spcBef>
                <a:spcPts val="0"/>
              </a:spcBef>
              <a:buSzTx/>
              <a:buFontTx/>
              <a:buNone/>
              <a:defRPr sz="2400"/>
            </a:lvl1pPr>
            <a:lvl2pPr marL="0" indent="228600" algn="ctr">
              <a:spcBef>
                <a:spcPts val="0"/>
              </a:spcBef>
              <a:buSzTx/>
              <a:buFontTx/>
              <a:buNone/>
              <a:defRPr sz="2400"/>
            </a:lvl2pPr>
            <a:lvl3pPr marL="0" indent="457200" algn="ctr">
              <a:spcBef>
                <a:spcPts val="0"/>
              </a:spcBef>
              <a:buSzTx/>
              <a:buFontTx/>
              <a:buNone/>
              <a:defRPr sz="2400"/>
            </a:lvl3pPr>
            <a:lvl4pPr marL="0" indent="685800" algn="ctr">
              <a:spcBef>
                <a:spcPts val="0"/>
              </a:spcBef>
              <a:buSzTx/>
              <a:buFontTx/>
              <a:buNone/>
              <a:defRPr sz="2400"/>
            </a:lvl4pPr>
            <a:lvl5pPr marL="0" indent="914400" algn="ctr">
              <a:spcBef>
                <a:spcPts val="0"/>
              </a:spcBef>
              <a:buSzTx/>
              <a:buFontTx/>
              <a:buNone/>
              <a:defRPr sz="2400"/>
            </a:lvl5pPr>
          </a:lstStyle>
          <a:p>
            <a:pPr lvl="0">
              <a:defRPr sz="1800">
                <a:solidFill>
                  <a:srgbClr val="000000"/>
                </a:solidFill>
              </a:defRPr>
            </a:pPr>
            <a:r>
              <a:rPr sz="2400">
                <a:solidFill>
                  <a:srgbClr val="EEEEEE"/>
                </a:solidFill>
              </a:rPr>
              <a:t>Body Level One</a:t>
            </a:r>
          </a:p>
          <a:p>
            <a:pPr lvl="1">
              <a:defRPr sz="1800">
                <a:solidFill>
                  <a:srgbClr val="000000"/>
                </a:solidFill>
              </a:defRPr>
            </a:pPr>
            <a:r>
              <a:rPr sz="2400">
                <a:solidFill>
                  <a:srgbClr val="EEEEEE"/>
                </a:solidFill>
              </a:rPr>
              <a:t>Body Level Two</a:t>
            </a:r>
          </a:p>
          <a:p>
            <a:pPr lvl="2">
              <a:defRPr sz="1800">
                <a:solidFill>
                  <a:srgbClr val="000000"/>
                </a:solidFill>
              </a:defRPr>
            </a:pPr>
            <a:r>
              <a:rPr sz="2400">
                <a:solidFill>
                  <a:srgbClr val="EEEEEE"/>
                </a:solidFill>
              </a:rPr>
              <a:t>Body Level Three</a:t>
            </a:r>
          </a:p>
          <a:p>
            <a:pPr lvl="3">
              <a:defRPr sz="1800">
                <a:solidFill>
                  <a:srgbClr val="000000"/>
                </a:solidFill>
              </a:defRPr>
            </a:pPr>
            <a:r>
              <a:rPr sz="2400">
                <a:solidFill>
                  <a:srgbClr val="EEEEEE"/>
                </a:solidFill>
              </a:rPr>
              <a:t>Body Level Four</a:t>
            </a:r>
          </a:p>
          <a:p>
            <a:pPr lvl="4">
              <a:defRPr sz="1800">
                <a:solidFill>
                  <a:srgbClr val="000000"/>
                </a:solidFill>
              </a:defRPr>
            </a:pPr>
            <a:r>
              <a:rPr sz="2400">
                <a:solidFill>
                  <a:srgbClr val="EEEEEE"/>
                </a:solidFill>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0" name="Picture 9"/>
          <p:cNvPicPr/>
          <p:nvPr/>
        </p:nvPicPr>
        <p:blipFill>
          <a:blip r:embed="rId3">
            <a:extLst/>
          </a:blip>
          <a:stretch>
            <a:fillRect/>
          </a:stretch>
        </p:blipFill>
        <p:spPr>
          <a:xfrm>
            <a:off x="4734473" y="8193634"/>
            <a:ext cx="3457771" cy="71843"/>
          </a:xfrm>
          <a:prstGeom prst="rect">
            <a:avLst/>
          </a:prstGeom>
        </p:spPr>
      </p:pic>
      <p:sp>
        <p:nvSpPr>
          <p:cNvPr id="12" name="Shape 12"/>
          <p:cNvSpPr>
            <a:spLocks noGrp="1"/>
          </p:cNvSpPr>
          <p:nvPr>
            <p:ph type="title"/>
          </p:nvPr>
        </p:nvSpPr>
        <p:spPr>
          <a:xfrm>
            <a:off x="635000" y="6845300"/>
            <a:ext cx="11734800" cy="1219200"/>
          </a:xfrm>
          <a:prstGeom prst="rect">
            <a:avLst/>
          </a:prstGeom>
        </p:spPr>
        <p:txBody>
          <a:bodyPr anchor="b"/>
          <a:lstStyle>
            <a:lvl1pPr>
              <a:defRPr sz="6400" spc="-128"/>
            </a:lvl1pPr>
          </a:lstStyle>
          <a:p>
            <a:pPr lvl="0">
              <a:defRPr sz="1800" b="0" spc="0">
                <a:solidFill>
                  <a:srgbClr val="000000"/>
                </a:solidFill>
              </a:defRPr>
            </a:pPr>
            <a:r>
              <a:rPr sz="6400" b="1" spc="-128">
                <a:solidFill>
                  <a:srgbClr val="EEEEEE"/>
                </a:solidFill>
              </a:rPr>
              <a:t>Title Text</a:t>
            </a:r>
          </a:p>
        </p:txBody>
      </p:sp>
      <p:sp>
        <p:nvSpPr>
          <p:cNvPr id="13" name="Shape 13"/>
          <p:cNvSpPr>
            <a:spLocks noGrp="1"/>
          </p:cNvSpPr>
          <p:nvPr>
            <p:ph type="body" idx="1"/>
          </p:nvPr>
        </p:nvSpPr>
        <p:spPr>
          <a:xfrm>
            <a:off x="635000" y="8318500"/>
            <a:ext cx="11734800" cy="876300"/>
          </a:xfrm>
          <a:prstGeom prst="rect">
            <a:avLst/>
          </a:prstGeom>
        </p:spPr>
        <p:txBody>
          <a:bodyPr anchor="t"/>
          <a:lstStyle>
            <a:lvl1pPr marL="0" indent="0" algn="ctr">
              <a:spcBef>
                <a:spcPts val="0"/>
              </a:spcBef>
              <a:buSzTx/>
              <a:buFontTx/>
              <a:buNone/>
              <a:defRPr sz="2400"/>
            </a:lvl1pPr>
            <a:lvl2pPr marL="0" indent="228600" algn="ctr">
              <a:spcBef>
                <a:spcPts val="0"/>
              </a:spcBef>
              <a:buSzTx/>
              <a:buFontTx/>
              <a:buNone/>
              <a:defRPr sz="2400"/>
            </a:lvl2pPr>
            <a:lvl3pPr marL="0" indent="457200" algn="ctr">
              <a:spcBef>
                <a:spcPts val="0"/>
              </a:spcBef>
              <a:buSzTx/>
              <a:buFontTx/>
              <a:buNone/>
              <a:defRPr sz="2400"/>
            </a:lvl3pPr>
            <a:lvl4pPr marL="0" indent="685800" algn="ctr">
              <a:spcBef>
                <a:spcPts val="0"/>
              </a:spcBef>
              <a:buSzTx/>
              <a:buFontTx/>
              <a:buNone/>
              <a:defRPr sz="2400"/>
            </a:lvl4pPr>
            <a:lvl5pPr marL="0" indent="914400" algn="ctr">
              <a:spcBef>
                <a:spcPts val="0"/>
              </a:spcBef>
              <a:buSzTx/>
              <a:buFontTx/>
              <a:buNone/>
              <a:defRPr sz="2400"/>
            </a:lvl5pPr>
          </a:lstStyle>
          <a:p>
            <a:pPr lvl="0">
              <a:defRPr sz="1800">
                <a:solidFill>
                  <a:srgbClr val="000000"/>
                </a:solidFill>
              </a:defRPr>
            </a:pPr>
            <a:r>
              <a:rPr sz="2400">
                <a:solidFill>
                  <a:srgbClr val="EEEEEE"/>
                </a:solidFill>
              </a:rPr>
              <a:t>Body Level One</a:t>
            </a:r>
          </a:p>
          <a:p>
            <a:pPr lvl="1">
              <a:defRPr sz="1800">
                <a:solidFill>
                  <a:srgbClr val="000000"/>
                </a:solidFill>
              </a:defRPr>
            </a:pPr>
            <a:r>
              <a:rPr sz="2400">
                <a:solidFill>
                  <a:srgbClr val="EEEEEE"/>
                </a:solidFill>
              </a:rPr>
              <a:t>Body Level Two</a:t>
            </a:r>
          </a:p>
          <a:p>
            <a:pPr lvl="2">
              <a:defRPr sz="1800">
                <a:solidFill>
                  <a:srgbClr val="000000"/>
                </a:solidFill>
              </a:defRPr>
            </a:pPr>
            <a:r>
              <a:rPr sz="2400">
                <a:solidFill>
                  <a:srgbClr val="EEEEEE"/>
                </a:solidFill>
              </a:rPr>
              <a:t>Body Level Three</a:t>
            </a:r>
          </a:p>
          <a:p>
            <a:pPr lvl="3">
              <a:defRPr sz="1800">
                <a:solidFill>
                  <a:srgbClr val="000000"/>
                </a:solidFill>
              </a:defRPr>
            </a:pPr>
            <a:r>
              <a:rPr sz="2400">
                <a:solidFill>
                  <a:srgbClr val="EEEEEE"/>
                </a:solidFill>
              </a:rPr>
              <a:t>Body Level Four</a:t>
            </a:r>
          </a:p>
          <a:p>
            <a:pPr lvl="4">
              <a:defRPr sz="1800">
                <a:solidFill>
                  <a:srgbClr val="000000"/>
                </a:solidFill>
              </a:defRPr>
            </a:pPr>
            <a:r>
              <a:rPr sz="2400">
                <a:solidFill>
                  <a:srgbClr val="EEEEEE"/>
                </a:solidFill>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 name="Shape 15"/>
          <p:cNvSpPr>
            <a:spLocks noGrp="1"/>
          </p:cNvSpPr>
          <p:nvPr>
            <p:ph type="title"/>
          </p:nvPr>
        </p:nvSpPr>
        <p:spPr>
          <a:xfrm>
            <a:off x="1270000" y="3505200"/>
            <a:ext cx="10464800" cy="2730500"/>
          </a:xfrm>
          <a:prstGeom prst="rect">
            <a:avLst/>
          </a:prstGeom>
        </p:spPr>
        <p:txBody>
          <a:bodyPr/>
          <a:lstStyle>
            <a:lvl1pPr>
              <a:defRPr sz="6400" spc="-128"/>
            </a:lvl1pPr>
          </a:lstStyle>
          <a:p>
            <a:pPr lvl="0">
              <a:defRPr sz="1800" b="0" spc="0">
                <a:solidFill>
                  <a:srgbClr val="000000"/>
                </a:solidFill>
              </a:defRPr>
            </a:pPr>
            <a:r>
              <a:rPr sz="6400" b="1" spc="-128">
                <a:solidFill>
                  <a:srgbClr val="EEEEEE"/>
                </a:solidFill>
              </a:rPr>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7" name="Picture 16"/>
          <p:cNvPicPr/>
          <p:nvPr/>
        </p:nvPicPr>
        <p:blipFill>
          <a:blip r:embed="rId3">
            <a:extLst/>
          </a:blip>
          <a:stretch>
            <a:fillRect/>
          </a:stretch>
        </p:blipFill>
        <p:spPr>
          <a:xfrm>
            <a:off x="1286047" y="5082129"/>
            <a:ext cx="4512624" cy="71843"/>
          </a:xfrm>
          <a:prstGeom prst="rect">
            <a:avLst/>
          </a:prstGeom>
        </p:spPr>
      </p:pic>
      <p:sp>
        <p:nvSpPr>
          <p:cNvPr id="19" name="Shape 19"/>
          <p:cNvSpPr>
            <a:spLocks noGrp="1"/>
          </p:cNvSpPr>
          <p:nvPr>
            <p:ph type="title"/>
          </p:nvPr>
        </p:nvSpPr>
        <p:spPr>
          <a:xfrm>
            <a:off x="762000" y="774700"/>
            <a:ext cx="5588000" cy="4102100"/>
          </a:xfrm>
          <a:prstGeom prst="rect">
            <a:avLst/>
          </a:prstGeom>
        </p:spPr>
        <p:txBody>
          <a:bodyPr anchor="b"/>
          <a:lstStyle/>
          <a:p>
            <a:pPr lvl="0">
              <a:defRPr sz="1800" b="0" spc="0">
                <a:solidFill>
                  <a:srgbClr val="000000"/>
                </a:solidFill>
              </a:defRPr>
            </a:pPr>
            <a:r>
              <a:rPr sz="4800" b="1" spc="-144">
                <a:solidFill>
                  <a:srgbClr val="EEEEEE"/>
                </a:solidFill>
              </a:rPr>
              <a:t>Title Text</a:t>
            </a:r>
          </a:p>
        </p:txBody>
      </p:sp>
      <p:sp>
        <p:nvSpPr>
          <p:cNvPr id="20" name="Shape 20"/>
          <p:cNvSpPr>
            <a:spLocks noGrp="1"/>
          </p:cNvSpPr>
          <p:nvPr>
            <p:ph type="body" idx="1"/>
          </p:nvPr>
        </p:nvSpPr>
        <p:spPr>
          <a:xfrm>
            <a:off x="762000" y="5372100"/>
            <a:ext cx="5588000" cy="3619500"/>
          </a:xfrm>
          <a:prstGeom prst="rect">
            <a:avLst/>
          </a:prstGeom>
        </p:spPr>
        <p:txBody>
          <a:bodyPr anchor="t"/>
          <a:lstStyle>
            <a:lvl1pPr marL="0" indent="0" algn="ctr">
              <a:spcBef>
                <a:spcPts val="0"/>
              </a:spcBef>
              <a:buSzTx/>
              <a:buFontTx/>
              <a:buNone/>
              <a:defRPr sz="2400"/>
            </a:lvl1pPr>
            <a:lvl2pPr marL="0" indent="228600" algn="ctr">
              <a:spcBef>
                <a:spcPts val="0"/>
              </a:spcBef>
              <a:buSzTx/>
              <a:buFontTx/>
              <a:buNone/>
              <a:defRPr sz="2400"/>
            </a:lvl2pPr>
            <a:lvl3pPr marL="0" indent="457200" algn="ctr">
              <a:spcBef>
                <a:spcPts val="0"/>
              </a:spcBef>
              <a:buSzTx/>
              <a:buFontTx/>
              <a:buNone/>
              <a:defRPr sz="2400"/>
            </a:lvl3pPr>
            <a:lvl4pPr marL="0" indent="685800" algn="ctr">
              <a:spcBef>
                <a:spcPts val="0"/>
              </a:spcBef>
              <a:buSzTx/>
              <a:buFontTx/>
              <a:buNone/>
              <a:defRPr sz="2400"/>
            </a:lvl4pPr>
            <a:lvl5pPr marL="0" indent="914400" algn="ctr">
              <a:spcBef>
                <a:spcPts val="0"/>
              </a:spcBef>
              <a:buSzTx/>
              <a:buFontTx/>
              <a:buNone/>
              <a:defRPr sz="2400"/>
            </a:lvl5pPr>
          </a:lstStyle>
          <a:p>
            <a:pPr lvl="0">
              <a:defRPr sz="1800">
                <a:solidFill>
                  <a:srgbClr val="000000"/>
                </a:solidFill>
              </a:defRPr>
            </a:pPr>
            <a:r>
              <a:rPr sz="2400">
                <a:solidFill>
                  <a:srgbClr val="EEEEEE"/>
                </a:solidFill>
              </a:rPr>
              <a:t>Body Level One</a:t>
            </a:r>
          </a:p>
          <a:p>
            <a:pPr lvl="1">
              <a:defRPr sz="1800">
                <a:solidFill>
                  <a:srgbClr val="000000"/>
                </a:solidFill>
              </a:defRPr>
            </a:pPr>
            <a:r>
              <a:rPr sz="2400">
                <a:solidFill>
                  <a:srgbClr val="EEEEEE"/>
                </a:solidFill>
              </a:rPr>
              <a:t>Body Level Two</a:t>
            </a:r>
          </a:p>
          <a:p>
            <a:pPr lvl="2">
              <a:defRPr sz="1800">
                <a:solidFill>
                  <a:srgbClr val="000000"/>
                </a:solidFill>
              </a:defRPr>
            </a:pPr>
            <a:r>
              <a:rPr sz="2400">
                <a:solidFill>
                  <a:srgbClr val="EEEEEE"/>
                </a:solidFill>
              </a:rPr>
              <a:t>Body Level Three</a:t>
            </a:r>
          </a:p>
          <a:p>
            <a:pPr lvl="3">
              <a:defRPr sz="1800">
                <a:solidFill>
                  <a:srgbClr val="000000"/>
                </a:solidFill>
              </a:defRPr>
            </a:pPr>
            <a:r>
              <a:rPr sz="2400">
                <a:solidFill>
                  <a:srgbClr val="EEEEEE"/>
                </a:solidFill>
              </a:rPr>
              <a:t>Body Level Four</a:t>
            </a:r>
          </a:p>
          <a:p>
            <a:pPr lvl="4">
              <a:defRPr sz="1800">
                <a:solidFill>
                  <a:srgbClr val="000000"/>
                </a:solidFill>
              </a:defRPr>
            </a:pPr>
            <a:r>
              <a:rPr sz="2400">
                <a:solidFill>
                  <a:srgbClr val="EEEEEE"/>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Title Text</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4" name="Shape 24"/>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Title Text</a:t>
            </a:r>
          </a:p>
        </p:txBody>
      </p:sp>
      <p:sp>
        <p:nvSpPr>
          <p:cNvPr id="25" name="Shape 25"/>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400">
                <a:solidFill>
                  <a:srgbClr val="EEEEEE"/>
                </a:solidFill>
              </a:rPr>
              <a:t>Body Level One</a:t>
            </a:r>
          </a:p>
          <a:p>
            <a:pPr lvl="1">
              <a:defRPr sz="1800">
                <a:solidFill>
                  <a:srgbClr val="000000"/>
                </a:solidFill>
              </a:defRPr>
            </a:pPr>
            <a:r>
              <a:rPr sz="3400">
                <a:solidFill>
                  <a:srgbClr val="EEEEEE"/>
                </a:solidFill>
              </a:rPr>
              <a:t>Body Level Two</a:t>
            </a:r>
          </a:p>
          <a:p>
            <a:pPr lvl="2">
              <a:defRPr sz="1800">
                <a:solidFill>
                  <a:srgbClr val="000000"/>
                </a:solidFill>
              </a:defRPr>
            </a:pPr>
            <a:r>
              <a:rPr sz="3400">
                <a:solidFill>
                  <a:srgbClr val="EEEEEE"/>
                </a:solidFill>
              </a:rPr>
              <a:t>Body Level Three</a:t>
            </a:r>
          </a:p>
          <a:p>
            <a:pPr lvl="3">
              <a:defRPr sz="1800">
                <a:solidFill>
                  <a:srgbClr val="000000"/>
                </a:solidFill>
              </a:defRPr>
            </a:pPr>
            <a:r>
              <a:rPr sz="3400">
                <a:solidFill>
                  <a:srgbClr val="EEEEEE"/>
                </a:solidFill>
              </a:rPr>
              <a:t>Body Level Four</a:t>
            </a:r>
          </a:p>
          <a:p>
            <a:pPr lvl="4">
              <a:defRPr sz="1800">
                <a:solidFill>
                  <a:srgbClr val="000000"/>
                </a:solidFill>
              </a:defRPr>
            </a:pPr>
            <a:r>
              <a:rPr sz="3400">
                <a:solidFill>
                  <a:srgbClr val="EEEEEE"/>
                </a:solidFill>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7" name="Shape 27"/>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Title Text</a:t>
            </a:r>
          </a:p>
        </p:txBody>
      </p:sp>
      <p:sp>
        <p:nvSpPr>
          <p:cNvPr id="28" name="Shape 28"/>
          <p:cNvSpPr>
            <a:spLocks noGrp="1"/>
          </p:cNvSpPr>
          <p:nvPr>
            <p:ph type="body" idx="1"/>
          </p:nvPr>
        </p:nvSpPr>
        <p:spPr>
          <a:xfrm>
            <a:off x="7200900" y="3340100"/>
            <a:ext cx="4826000" cy="5384800"/>
          </a:xfrm>
          <a:prstGeom prst="rect">
            <a:avLst/>
          </a:prstGeom>
        </p:spPr>
        <p:txBody>
          <a:bodyPr/>
          <a:lstStyle>
            <a:lvl1pPr marL="457200" indent="-457200">
              <a:spcBef>
                <a:spcPts val="3000"/>
              </a:spcBef>
              <a:buBlip>
                <a:blip r:embed="rId2"/>
              </a:buBlip>
              <a:defRPr sz="2600"/>
            </a:lvl1pPr>
            <a:lvl2pPr marL="914400" indent="-457200">
              <a:spcBef>
                <a:spcPts val="3000"/>
              </a:spcBef>
              <a:buBlip>
                <a:blip r:embed="rId2"/>
              </a:buBlip>
              <a:defRPr sz="2600"/>
            </a:lvl2pPr>
            <a:lvl3pPr marL="1371600" indent="-457200">
              <a:spcBef>
                <a:spcPts val="3000"/>
              </a:spcBef>
              <a:buBlip>
                <a:blip r:embed="rId2"/>
              </a:buBlip>
              <a:defRPr sz="2600"/>
            </a:lvl3pPr>
            <a:lvl4pPr marL="1828800" indent="-457200">
              <a:spcBef>
                <a:spcPts val="3000"/>
              </a:spcBef>
              <a:buBlip>
                <a:blip r:embed="rId2"/>
              </a:buBlip>
              <a:defRPr sz="2600"/>
            </a:lvl4pPr>
            <a:lvl5pPr marL="2286000" indent="-457200">
              <a:spcBef>
                <a:spcPts val="3000"/>
              </a:spcBef>
              <a:buBlip>
                <a:blip r:embed="rId2"/>
              </a:buBlip>
              <a:defRPr sz="2600"/>
            </a:lvl5pPr>
          </a:lstStyle>
          <a:p>
            <a:pPr lvl="0">
              <a:defRPr sz="1800">
                <a:solidFill>
                  <a:srgbClr val="000000"/>
                </a:solidFill>
              </a:defRPr>
            </a:pPr>
            <a:r>
              <a:rPr sz="2600">
                <a:solidFill>
                  <a:srgbClr val="EEEEEE"/>
                </a:solidFill>
              </a:rPr>
              <a:t>Body Level One</a:t>
            </a:r>
          </a:p>
          <a:p>
            <a:pPr lvl="1">
              <a:defRPr sz="1800">
                <a:solidFill>
                  <a:srgbClr val="000000"/>
                </a:solidFill>
              </a:defRPr>
            </a:pPr>
            <a:r>
              <a:rPr sz="2600">
                <a:solidFill>
                  <a:srgbClr val="EEEEEE"/>
                </a:solidFill>
              </a:rPr>
              <a:t>Body Level Two</a:t>
            </a:r>
          </a:p>
          <a:p>
            <a:pPr lvl="2">
              <a:defRPr sz="1800">
                <a:solidFill>
                  <a:srgbClr val="000000"/>
                </a:solidFill>
              </a:defRPr>
            </a:pPr>
            <a:r>
              <a:rPr sz="2600">
                <a:solidFill>
                  <a:srgbClr val="EEEEEE"/>
                </a:solidFill>
              </a:rPr>
              <a:t>Body Level Three</a:t>
            </a:r>
          </a:p>
          <a:p>
            <a:pPr lvl="3">
              <a:defRPr sz="1800">
                <a:solidFill>
                  <a:srgbClr val="000000"/>
                </a:solidFill>
              </a:defRPr>
            </a:pPr>
            <a:r>
              <a:rPr sz="2600">
                <a:solidFill>
                  <a:srgbClr val="EEEEEE"/>
                </a:solidFill>
              </a:rPr>
              <a:t>Body Level Four</a:t>
            </a:r>
          </a:p>
          <a:p>
            <a:pPr lvl="4">
              <a:defRPr sz="1800">
                <a:solidFill>
                  <a:srgbClr val="000000"/>
                </a:solidFill>
              </a:defRPr>
            </a:pPr>
            <a:r>
              <a:rPr sz="2600">
                <a:solidFill>
                  <a:srgbClr val="EEEEEE"/>
                </a:solidFill>
              </a:rPr>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30" name="Shape 30"/>
          <p:cNvSpPr>
            <a:spLocks noGrp="1"/>
          </p:cNvSpPr>
          <p:nvPr>
            <p:ph type="body" idx="1"/>
          </p:nvPr>
        </p:nvSpPr>
        <p:spPr>
          <a:xfrm>
            <a:off x="12700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400">
                <a:solidFill>
                  <a:srgbClr val="EEEEEE"/>
                </a:solidFill>
              </a:rPr>
              <a:t>Body Level One</a:t>
            </a:r>
          </a:p>
          <a:p>
            <a:pPr lvl="1">
              <a:defRPr sz="1800">
                <a:solidFill>
                  <a:srgbClr val="000000"/>
                </a:solidFill>
              </a:defRPr>
            </a:pPr>
            <a:r>
              <a:rPr sz="3400">
                <a:solidFill>
                  <a:srgbClr val="EEEEEE"/>
                </a:solidFill>
              </a:rPr>
              <a:t>Body Level Two</a:t>
            </a:r>
          </a:p>
          <a:p>
            <a:pPr lvl="2">
              <a:defRPr sz="1800">
                <a:solidFill>
                  <a:srgbClr val="000000"/>
                </a:solidFill>
              </a:defRPr>
            </a:pPr>
            <a:r>
              <a:rPr sz="3400">
                <a:solidFill>
                  <a:srgbClr val="EEEEEE"/>
                </a:solidFill>
              </a:rPr>
              <a:t>Body Level Three</a:t>
            </a:r>
          </a:p>
          <a:p>
            <a:pPr lvl="3">
              <a:defRPr sz="1800">
                <a:solidFill>
                  <a:srgbClr val="000000"/>
                </a:solidFill>
              </a:defRPr>
            </a:pPr>
            <a:r>
              <a:rPr sz="3400">
                <a:solidFill>
                  <a:srgbClr val="EEEEEE"/>
                </a:solidFill>
              </a:rPr>
              <a:t>Body Level Four</a:t>
            </a:r>
          </a:p>
          <a:p>
            <a:pPr lvl="4">
              <a:defRPr sz="1800">
                <a:solidFill>
                  <a:srgbClr val="000000"/>
                </a:solidFill>
              </a:defRPr>
            </a:pPr>
            <a:r>
              <a:rPr sz="3400">
                <a:solidFill>
                  <a:srgbClr val="EEEEEE"/>
                </a:solidFill>
              </a:rPr>
              <a:t>Body Level Five</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Blank - Alt">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lank - Alt 2">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6"/>
          <a:srcRect/>
          <a:stretch>
            <a:fillRect/>
          </a:stretch>
        </a:blipFill>
        <a:effectLst/>
      </p:bgPr>
    </p:bg>
    <p:spTree>
      <p:nvGrpSpPr>
        <p:cNvPr id="1" name=""/>
        <p:cNvGrpSpPr/>
        <p:nvPr/>
      </p:nvGrpSpPr>
      <p:grpSpPr>
        <a:xfrm>
          <a:off x="0" y="0"/>
          <a:ext cx="0" cy="0"/>
          <a:chOff x="0" y="0"/>
          <a:chExt cx="0" cy="0"/>
        </a:xfrm>
      </p:grpSpPr>
      <p:pic>
        <p:nvPicPr>
          <p:cNvPr id="2" name="Picture 1"/>
          <p:cNvPicPr/>
          <p:nvPr/>
        </p:nvPicPr>
        <p:blipFill>
          <a:blip r:embed="rId17">
            <a:extLst/>
          </a:blip>
          <a:stretch>
            <a:fillRect/>
          </a:stretch>
        </p:blipFill>
        <p:spPr>
          <a:xfrm>
            <a:off x="1060083" y="2732634"/>
            <a:ext cx="10908152" cy="71905"/>
          </a:xfrm>
          <a:prstGeom prst="rect">
            <a:avLst/>
          </a:prstGeom>
        </p:spPr>
      </p:pic>
      <p:sp>
        <p:nvSpPr>
          <p:cNvPr id="4" name="Shape 4"/>
          <p:cNvSpPr>
            <a:spLocks noGrp="1"/>
          </p:cNvSpPr>
          <p:nvPr>
            <p:ph type="title"/>
          </p:nvPr>
        </p:nvSpPr>
        <p:spPr>
          <a:xfrm>
            <a:off x="1270000" y="698500"/>
            <a:ext cx="10464800" cy="1905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b="0" spc="0">
                <a:solidFill>
                  <a:srgbClr val="000000"/>
                </a:solidFill>
              </a:defRPr>
            </a:pPr>
            <a:r>
              <a:rPr sz="4800" b="1" spc="-144">
                <a:solidFill>
                  <a:srgbClr val="EEEEEE"/>
                </a:solidFill>
              </a:rPr>
              <a:t>Title Text</a:t>
            </a:r>
          </a:p>
        </p:txBody>
      </p:sp>
      <p:sp>
        <p:nvSpPr>
          <p:cNvPr id="5" name="Shape 5"/>
          <p:cNvSpPr>
            <a:spLocks noGrp="1"/>
          </p:cNvSpPr>
          <p:nvPr>
            <p:ph type="body" idx="1"/>
          </p:nvPr>
        </p:nvSpPr>
        <p:spPr>
          <a:xfrm>
            <a:off x="1270000" y="3263900"/>
            <a:ext cx="10464800" cy="5715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a:buBlip>
                <a:blip r:embed="rId18"/>
              </a:buBlip>
            </a:lvl1pPr>
            <a:lvl2pPr>
              <a:buBlip>
                <a:blip r:embed="rId18"/>
              </a:buBlip>
            </a:lvl2pPr>
            <a:lvl3pPr>
              <a:buBlip>
                <a:blip r:embed="rId18"/>
              </a:buBlip>
            </a:lvl3pPr>
            <a:lvl4pPr>
              <a:buBlip>
                <a:blip r:embed="rId18"/>
              </a:buBlip>
            </a:lvl4pPr>
            <a:lvl5pPr>
              <a:buBlip>
                <a:blip r:embed="rId18"/>
              </a:buBlip>
            </a:lvl5pPr>
          </a:lstStyle>
          <a:p>
            <a:pPr lvl="0">
              <a:defRPr sz="1800">
                <a:solidFill>
                  <a:srgbClr val="000000"/>
                </a:solidFill>
              </a:defRPr>
            </a:pPr>
            <a:r>
              <a:rPr sz="3400">
                <a:solidFill>
                  <a:srgbClr val="EEEEEE"/>
                </a:solidFill>
              </a:rPr>
              <a:t>Body Level One</a:t>
            </a:r>
          </a:p>
          <a:p>
            <a:pPr lvl="1">
              <a:defRPr sz="1800">
                <a:solidFill>
                  <a:srgbClr val="000000"/>
                </a:solidFill>
              </a:defRPr>
            </a:pPr>
            <a:r>
              <a:rPr sz="3400">
                <a:solidFill>
                  <a:srgbClr val="EEEEEE"/>
                </a:solidFill>
              </a:rPr>
              <a:t>Body Level Two</a:t>
            </a:r>
          </a:p>
          <a:p>
            <a:pPr lvl="2">
              <a:defRPr sz="1800">
                <a:solidFill>
                  <a:srgbClr val="000000"/>
                </a:solidFill>
              </a:defRPr>
            </a:pPr>
            <a:r>
              <a:rPr sz="3400">
                <a:solidFill>
                  <a:srgbClr val="EEEEEE"/>
                </a:solidFill>
              </a:rPr>
              <a:t>Body Level Three</a:t>
            </a:r>
          </a:p>
          <a:p>
            <a:pPr lvl="3">
              <a:defRPr sz="1800">
                <a:solidFill>
                  <a:srgbClr val="000000"/>
                </a:solidFill>
              </a:defRPr>
            </a:pPr>
            <a:r>
              <a:rPr sz="3400">
                <a:solidFill>
                  <a:srgbClr val="EEEEEE"/>
                </a:solidFill>
              </a:rPr>
              <a:t>Body Level Four</a:t>
            </a:r>
          </a:p>
          <a:p>
            <a:pPr lvl="4">
              <a:defRPr sz="1800">
                <a:solidFill>
                  <a:srgbClr val="000000"/>
                </a:solidFill>
              </a:defRPr>
            </a:pPr>
            <a:r>
              <a:rPr sz="3400">
                <a:solidFill>
                  <a:srgbClr val="EEEEEE"/>
                </a:solidFill>
              </a:rPr>
              <a:t>Body Level Five</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algn="ctr" defTabSz="584200">
        <a:defRPr sz="4800" b="1" spc="-144">
          <a:solidFill>
            <a:srgbClr val="EEEEEE"/>
          </a:solidFill>
          <a:latin typeface="+mn-lt"/>
          <a:ea typeface="+mn-ea"/>
          <a:cs typeface="+mn-cs"/>
          <a:sym typeface="Superclarendon"/>
        </a:defRPr>
      </a:lvl1pPr>
      <a:lvl2pPr indent="228600" algn="ctr" defTabSz="584200">
        <a:defRPr sz="4800" b="1" spc="-144">
          <a:solidFill>
            <a:srgbClr val="EEEEEE"/>
          </a:solidFill>
          <a:latin typeface="+mn-lt"/>
          <a:ea typeface="+mn-ea"/>
          <a:cs typeface="+mn-cs"/>
          <a:sym typeface="Superclarendon"/>
        </a:defRPr>
      </a:lvl2pPr>
      <a:lvl3pPr indent="457200" algn="ctr" defTabSz="584200">
        <a:defRPr sz="4800" b="1" spc="-144">
          <a:solidFill>
            <a:srgbClr val="EEEEEE"/>
          </a:solidFill>
          <a:latin typeface="+mn-lt"/>
          <a:ea typeface="+mn-ea"/>
          <a:cs typeface="+mn-cs"/>
          <a:sym typeface="Superclarendon"/>
        </a:defRPr>
      </a:lvl3pPr>
      <a:lvl4pPr indent="685800" algn="ctr" defTabSz="584200">
        <a:defRPr sz="4800" b="1" spc="-144">
          <a:solidFill>
            <a:srgbClr val="EEEEEE"/>
          </a:solidFill>
          <a:latin typeface="+mn-lt"/>
          <a:ea typeface="+mn-ea"/>
          <a:cs typeface="+mn-cs"/>
          <a:sym typeface="Superclarendon"/>
        </a:defRPr>
      </a:lvl4pPr>
      <a:lvl5pPr indent="914400" algn="ctr" defTabSz="584200">
        <a:defRPr sz="4800" b="1" spc="-144">
          <a:solidFill>
            <a:srgbClr val="EEEEEE"/>
          </a:solidFill>
          <a:latin typeface="+mn-lt"/>
          <a:ea typeface="+mn-ea"/>
          <a:cs typeface="+mn-cs"/>
          <a:sym typeface="Superclarendon"/>
        </a:defRPr>
      </a:lvl5pPr>
      <a:lvl6pPr indent="1143000" algn="ctr" defTabSz="584200">
        <a:defRPr sz="4800" b="1" spc="-144">
          <a:solidFill>
            <a:srgbClr val="EEEEEE"/>
          </a:solidFill>
          <a:latin typeface="+mn-lt"/>
          <a:ea typeface="+mn-ea"/>
          <a:cs typeface="+mn-cs"/>
          <a:sym typeface="Superclarendon"/>
        </a:defRPr>
      </a:lvl6pPr>
      <a:lvl7pPr indent="1371600" algn="ctr" defTabSz="584200">
        <a:defRPr sz="4800" b="1" spc="-144">
          <a:solidFill>
            <a:srgbClr val="EEEEEE"/>
          </a:solidFill>
          <a:latin typeface="+mn-lt"/>
          <a:ea typeface="+mn-ea"/>
          <a:cs typeface="+mn-cs"/>
          <a:sym typeface="Superclarendon"/>
        </a:defRPr>
      </a:lvl7pPr>
      <a:lvl8pPr indent="1600200" algn="ctr" defTabSz="584200">
        <a:defRPr sz="4800" b="1" spc="-144">
          <a:solidFill>
            <a:srgbClr val="EEEEEE"/>
          </a:solidFill>
          <a:latin typeface="+mn-lt"/>
          <a:ea typeface="+mn-ea"/>
          <a:cs typeface="+mn-cs"/>
          <a:sym typeface="Superclarendon"/>
        </a:defRPr>
      </a:lvl8pPr>
      <a:lvl9pPr indent="1828800" algn="ctr" defTabSz="584200">
        <a:defRPr sz="4800" b="1" spc="-144">
          <a:solidFill>
            <a:srgbClr val="EEEEEE"/>
          </a:solidFill>
          <a:latin typeface="+mn-lt"/>
          <a:ea typeface="+mn-ea"/>
          <a:cs typeface="+mn-cs"/>
          <a:sym typeface="Superclarendon"/>
        </a:defRPr>
      </a:lvl9pPr>
    </p:titleStyle>
    <p:bodyStyle>
      <a:lvl1pPr marL="6223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1pPr>
      <a:lvl2pPr marL="12446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2pPr>
      <a:lvl3pPr marL="18669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3pPr>
      <a:lvl4pPr marL="24892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4pPr>
      <a:lvl5pPr marL="31115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5pPr>
      <a:lvl6pPr marL="37338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6pPr>
      <a:lvl7pPr marL="43561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7pPr>
      <a:lvl8pPr marL="49784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8pPr>
      <a:lvl9pPr marL="5600700" indent="-622300" defTabSz="584200">
        <a:spcBef>
          <a:spcPts val="4200"/>
        </a:spcBef>
        <a:buSzPct val="65000"/>
        <a:buFont typeface="Zapf Dingbats"/>
        <a:buBlip>
          <a:blip r:embed="rId18"/>
        </a:buBlip>
        <a:defRPr sz="3400">
          <a:solidFill>
            <a:srgbClr val="EEEEEE"/>
          </a:solidFill>
          <a:latin typeface="Helvetica Neue Bold Condensed"/>
          <a:ea typeface="Helvetica Neue Bold Condensed"/>
          <a:cs typeface="Helvetica Neue Bold Condensed"/>
          <a:sym typeface="Helvetica Neue Bold Condensed"/>
        </a:defRPr>
      </a:lvl9pPr>
    </p:bodyStyle>
    <p:otherStyle>
      <a:lvl1pPr algn="ctr" defTabSz="584200">
        <a:defRPr b="1">
          <a:solidFill>
            <a:schemeClr val="tx1"/>
          </a:solidFill>
          <a:latin typeface="+mn-lt"/>
          <a:ea typeface="+mn-ea"/>
          <a:cs typeface="+mn-cs"/>
          <a:sym typeface="Superclarendon"/>
        </a:defRPr>
      </a:lvl1pPr>
      <a:lvl2pPr indent="228600" algn="ctr" defTabSz="584200">
        <a:defRPr b="1">
          <a:solidFill>
            <a:schemeClr val="tx1"/>
          </a:solidFill>
          <a:latin typeface="+mn-lt"/>
          <a:ea typeface="+mn-ea"/>
          <a:cs typeface="+mn-cs"/>
          <a:sym typeface="Superclarendon"/>
        </a:defRPr>
      </a:lvl2pPr>
      <a:lvl3pPr indent="457200" algn="ctr" defTabSz="584200">
        <a:defRPr b="1">
          <a:solidFill>
            <a:schemeClr val="tx1"/>
          </a:solidFill>
          <a:latin typeface="+mn-lt"/>
          <a:ea typeface="+mn-ea"/>
          <a:cs typeface="+mn-cs"/>
          <a:sym typeface="Superclarendon"/>
        </a:defRPr>
      </a:lvl3pPr>
      <a:lvl4pPr indent="685800" algn="ctr" defTabSz="584200">
        <a:defRPr b="1">
          <a:solidFill>
            <a:schemeClr val="tx1"/>
          </a:solidFill>
          <a:latin typeface="+mn-lt"/>
          <a:ea typeface="+mn-ea"/>
          <a:cs typeface="+mn-cs"/>
          <a:sym typeface="Superclarendon"/>
        </a:defRPr>
      </a:lvl4pPr>
      <a:lvl5pPr indent="914400" algn="ctr" defTabSz="584200">
        <a:defRPr b="1">
          <a:solidFill>
            <a:schemeClr val="tx1"/>
          </a:solidFill>
          <a:latin typeface="+mn-lt"/>
          <a:ea typeface="+mn-ea"/>
          <a:cs typeface="+mn-cs"/>
          <a:sym typeface="Superclarendon"/>
        </a:defRPr>
      </a:lvl5pPr>
      <a:lvl6pPr indent="1143000" algn="ctr" defTabSz="584200">
        <a:defRPr b="1">
          <a:solidFill>
            <a:schemeClr val="tx1"/>
          </a:solidFill>
          <a:latin typeface="+mn-lt"/>
          <a:ea typeface="+mn-ea"/>
          <a:cs typeface="+mn-cs"/>
          <a:sym typeface="Superclarendon"/>
        </a:defRPr>
      </a:lvl6pPr>
      <a:lvl7pPr indent="1371600" algn="ctr" defTabSz="584200">
        <a:defRPr b="1">
          <a:solidFill>
            <a:schemeClr val="tx1"/>
          </a:solidFill>
          <a:latin typeface="+mn-lt"/>
          <a:ea typeface="+mn-ea"/>
          <a:cs typeface="+mn-cs"/>
          <a:sym typeface="Superclarendon"/>
        </a:defRPr>
      </a:lvl7pPr>
      <a:lvl8pPr indent="1600200" algn="ctr" defTabSz="584200">
        <a:defRPr b="1">
          <a:solidFill>
            <a:schemeClr val="tx1"/>
          </a:solidFill>
          <a:latin typeface="+mn-lt"/>
          <a:ea typeface="+mn-ea"/>
          <a:cs typeface="+mn-cs"/>
          <a:sym typeface="Superclarendon"/>
        </a:defRPr>
      </a:lvl8pPr>
      <a:lvl9pPr indent="1828800" algn="ctr" defTabSz="584200">
        <a:defRPr b="1">
          <a:solidFill>
            <a:schemeClr val="tx1"/>
          </a:solidFill>
          <a:latin typeface="+mn-lt"/>
          <a:ea typeface="+mn-ea"/>
          <a:cs typeface="+mn-cs"/>
          <a:sym typeface="Superclarendon"/>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40"/>
          <p:cNvSpPr>
            <a:spLocks noGrp="1"/>
          </p:cNvSpPr>
          <p:nvPr>
            <p:ph type="title"/>
          </p:nvPr>
        </p:nvSpPr>
        <p:spPr>
          <a:prstGeom prst="rect">
            <a:avLst/>
          </a:prstGeom>
        </p:spPr>
        <p:txBody>
          <a:bodyPr/>
          <a:lstStyle/>
          <a:p>
            <a:pPr lvl="1">
              <a:defRPr sz="1800" b="0" spc="0">
                <a:solidFill>
                  <a:srgbClr val="000000"/>
                </a:solidFill>
              </a:defRPr>
            </a:pPr>
            <a:r>
              <a:rPr sz="6400" b="1" spc="-128">
                <a:solidFill>
                  <a:srgbClr val="EEEEEE"/>
                </a:solidFill>
              </a:rPr>
              <a:t>Creation Spaces</a:t>
            </a:r>
          </a:p>
        </p:txBody>
      </p:sp>
      <p:sp>
        <p:nvSpPr>
          <p:cNvPr id="41" name="Shape 41"/>
          <p:cNvSpPr>
            <a:spLocks noGrp="1"/>
          </p:cNvSpPr>
          <p:nvPr>
            <p:ph type="body" idx="1"/>
          </p:nvPr>
        </p:nvSpPr>
        <p:spPr>
          <a:prstGeom prst="rect">
            <a:avLst/>
          </a:prstGeom>
        </p:spPr>
        <p:txBody>
          <a:bodyPr/>
          <a:lstStyle/>
          <a:p>
            <a:pPr lvl="0">
              <a:defRPr sz="1800">
                <a:solidFill>
                  <a:srgbClr val="000000"/>
                </a:solidFill>
              </a:defRPr>
            </a:pPr>
            <a:r>
              <a:rPr sz="2400">
                <a:solidFill>
                  <a:srgbClr val="EEEEEE"/>
                </a:solidFill>
              </a:rPr>
              <a:t>One Year Later, What Have We Learned?</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History</a:t>
            </a:r>
          </a:p>
        </p:txBody>
      </p:sp>
      <p:sp>
        <p:nvSpPr>
          <p:cNvPr id="44" name="Shape 44"/>
          <p:cNvSpPr>
            <a:spLocks noGrp="1"/>
          </p:cNvSpPr>
          <p:nvPr>
            <p:ph type="body" idx="4294967295"/>
          </p:nvPr>
        </p:nvSpPr>
        <p:spPr>
          <a:prstGeom prst="rect">
            <a:avLst/>
          </a:prstGeom>
        </p:spPr>
        <p:txBody>
          <a:bodyPr/>
          <a:lstStyle/>
          <a:p>
            <a:pPr lvl="0">
              <a:buBlip>
                <a:blip r:embed="rId3"/>
              </a:buBlip>
              <a:defRPr sz="1800">
                <a:solidFill>
                  <a:srgbClr val="000000"/>
                </a:solidFill>
              </a:defRPr>
            </a:pPr>
            <a:r>
              <a:rPr sz="3400">
                <a:solidFill>
                  <a:srgbClr val="EEEEEE"/>
                </a:solidFill>
              </a:rPr>
              <a:t>5 Sites</a:t>
            </a:r>
          </a:p>
          <a:p>
            <a:pPr lvl="0">
              <a:buBlip>
                <a:blip r:embed="rId3"/>
              </a:buBlip>
              <a:defRPr sz="1800">
                <a:solidFill>
                  <a:srgbClr val="000000"/>
                </a:solidFill>
              </a:defRPr>
            </a:pPr>
            <a:r>
              <a:rPr sz="3400">
                <a:solidFill>
                  <a:srgbClr val="EEEEEE"/>
                </a:solidFill>
              </a:rPr>
              <a:t>$5,000 per site</a:t>
            </a:r>
          </a:p>
          <a:p>
            <a:pPr lvl="0">
              <a:buBlip>
                <a:blip r:embed="rId3"/>
              </a:buBlip>
              <a:defRPr sz="1800">
                <a:solidFill>
                  <a:srgbClr val="000000"/>
                </a:solidFill>
              </a:defRPr>
            </a:pPr>
            <a:r>
              <a:rPr sz="3400">
                <a:solidFill>
                  <a:srgbClr val="EEEEEE"/>
                </a:solidFill>
              </a:rPr>
              <a:t>2 trainings and 1 site visit</a:t>
            </a:r>
          </a:p>
          <a:p>
            <a:pPr lvl="0">
              <a:buBlip>
                <a:blip r:embed="rId3"/>
              </a:buBlip>
              <a:defRPr sz="1800">
                <a:solidFill>
                  <a:srgbClr val="000000"/>
                </a:solidFill>
              </a:defRPr>
            </a:pPr>
            <a:r>
              <a:rPr sz="3400">
                <a:solidFill>
                  <a:srgbClr val="EEEEEE"/>
                </a:solidFill>
              </a:rPr>
              <a:t>Freedom to choose methodology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Antratsit:</a:t>
            </a:r>
            <a:r>
              <a:rPr sz="2700" b="1" spc="-81">
                <a:solidFill>
                  <a:srgbClr val="EEEEEE"/>
                </a:solidFill>
              </a:rPr>
              <a:t> </a:t>
            </a:r>
          </a:p>
          <a:p>
            <a:pPr lvl="0">
              <a:defRPr sz="1800" b="0" spc="0">
                <a:solidFill>
                  <a:srgbClr val="000000"/>
                </a:solidFill>
              </a:defRPr>
            </a:pPr>
            <a:r>
              <a:rPr sz="2700" b="1" spc="-81">
                <a:solidFill>
                  <a:srgbClr val="EEEEEE"/>
                </a:solidFill>
              </a:rPr>
              <a:t>Broad Outreach</a:t>
            </a:r>
          </a:p>
        </p:txBody>
      </p:sp>
      <p:sp>
        <p:nvSpPr>
          <p:cNvPr id="49" name="Shape 49"/>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Wanted 15 participants - Got 300</a:t>
            </a:r>
          </a:p>
          <a:p>
            <a:pPr lvl="0">
              <a:buBlip>
                <a:blip r:embed="rId3"/>
              </a:buBlip>
              <a:defRPr sz="1800">
                <a:solidFill>
                  <a:srgbClr val="000000"/>
                </a:solidFill>
              </a:defRPr>
            </a:pPr>
            <a:r>
              <a:rPr sz="3400">
                <a:solidFill>
                  <a:srgbClr val="EEEEEE"/>
                </a:solidFill>
              </a:rPr>
              <a:t>510 new patrons</a:t>
            </a:r>
          </a:p>
          <a:p>
            <a:pPr lvl="0">
              <a:buBlip>
                <a:blip r:embed="rId3"/>
              </a:buBlip>
              <a:defRPr sz="1800">
                <a:solidFill>
                  <a:srgbClr val="000000"/>
                </a:solidFill>
              </a:defRPr>
            </a:pPr>
            <a:r>
              <a:rPr sz="3400">
                <a:solidFill>
                  <a:srgbClr val="EEEEEE"/>
                </a:solidFill>
              </a:rPr>
              <a:t>4 public concerts</a:t>
            </a:r>
          </a:p>
          <a:p>
            <a:pPr lvl="0">
              <a:buBlip>
                <a:blip r:embed="rId3"/>
              </a:buBlip>
              <a:defRPr sz="1800">
                <a:solidFill>
                  <a:srgbClr val="000000"/>
                </a:solidFill>
              </a:defRPr>
            </a:pPr>
            <a:r>
              <a:rPr sz="3400">
                <a:solidFill>
                  <a:srgbClr val="EEEEEE"/>
                </a:solidFill>
              </a:rPr>
              <a:t>Over $2,000 worth of monetary donations</a:t>
            </a:r>
          </a:p>
        </p:txBody>
      </p:sp>
    </p:spTree>
  </p:cSld>
  <p:clrMapOvr>
    <a:masterClrMapping/>
  </p:clrMapOvr>
  <p:transition spd="med"/>
  <p:timing>
    <p:tnLst>
      <p:par>
        <p:cTn id="1" dur="indefinite" restart="never" fill="hold"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Kharkiv:</a:t>
            </a:r>
            <a:r>
              <a:rPr sz="2700" b="1" spc="-81">
                <a:solidFill>
                  <a:srgbClr val="EEEEEE"/>
                </a:solidFill>
              </a:rPr>
              <a:t> </a:t>
            </a:r>
          </a:p>
          <a:p>
            <a:pPr lvl="0">
              <a:defRPr sz="1800" b="0" spc="0">
                <a:solidFill>
                  <a:srgbClr val="000000"/>
                </a:solidFill>
              </a:defRPr>
            </a:pPr>
            <a:r>
              <a:rPr sz="2700" b="1" spc="-81">
                <a:solidFill>
                  <a:srgbClr val="EEEEEE"/>
                </a:solidFill>
              </a:rPr>
              <a:t>Narrow Outreach</a:t>
            </a:r>
          </a:p>
        </p:txBody>
      </p:sp>
      <p:sp>
        <p:nvSpPr>
          <p:cNvPr id="55" name="Shape 55"/>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5 families participated in project</a:t>
            </a:r>
          </a:p>
          <a:p>
            <a:pPr lvl="0">
              <a:buBlip>
                <a:blip r:embed="rId3"/>
              </a:buBlip>
              <a:defRPr sz="1800">
                <a:solidFill>
                  <a:srgbClr val="000000"/>
                </a:solidFill>
              </a:defRPr>
            </a:pPr>
            <a:r>
              <a:rPr sz="3400">
                <a:solidFill>
                  <a:srgbClr val="EEEEEE"/>
                </a:solidFill>
              </a:rPr>
              <a:t>Less participants than projected</a:t>
            </a:r>
          </a:p>
          <a:p>
            <a:pPr lvl="0">
              <a:buBlip>
                <a:blip r:embed="rId3"/>
              </a:buBlip>
              <a:defRPr sz="1800">
                <a:solidFill>
                  <a:srgbClr val="000000"/>
                </a:solidFill>
              </a:defRPr>
            </a:pPr>
            <a:r>
              <a:rPr sz="3400">
                <a:solidFill>
                  <a:srgbClr val="EEEEEE"/>
                </a:solidFill>
              </a:rPr>
              <a:t>Family friendly space</a:t>
            </a:r>
          </a:p>
          <a:p>
            <a:pPr lvl="0">
              <a:buBlip>
                <a:blip r:embed="rId3"/>
              </a:buBlip>
              <a:defRPr sz="1800">
                <a:solidFill>
                  <a:srgbClr val="000000"/>
                </a:solidFill>
              </a:defRPr>
            </a:pPr>
            <a:r>
              <a:rPr sz="3400">
                <a:solidFill>
                  <a:srgbClr val="EEEEEE"/>
                </a:solidFill>
              </a:rPr>
              <a:t>Expert led classes</a:t>
            </a:r>
          </a:p>
          <a:p>
            <a:pPr lvl="0">
              <a:buBlip>
                <a:blip r:embed="rId3"/>
              </a:buBlip>
              <a:defRPr sz="1800">
                <a:solidFill>
                  <a:srgbClr val="000000"/>
                </a:solidFill>
              </a:defRPr>
            </a:pPr>
            <a:r>
              <a:rPr sz="3400">
                <a:solidFill>
                  <a:srgbClr val="EEEEEE"/>
                </a:solidFill>
              </a:rPr>
              <a:t>Dedicated social media space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Kherson:</a:t>
            </a:r>
            <a:r>
              <a:rPr sz="2700" b="1" spc="-81">
                <a:solidFill>
                  <a:srgbClr val="EEEEEE"/>
                </a:solidFill>
              </a:rPr>
              <a:t> </a:t>
            </a:r>
          </a:p>
          <a:p>
            <a:pPr lvl="0">
              <a:defRPr sz="1800" b="0" spc="0">
                <a:solidFill>
                  <a:srgbClr val="000000"/>
                </a:solidFill>
              </a:defRPr>
            </a:pPr>
            <a:r>
              <a:rPr sz="2700" b="1" spc="-81">
                <a:solidFill>
                  <a:srgbClr val="EEEEEE"/>
                </a:solidFill>
              </a:rPr>
              <a:t>Medium Outreach</a:t>
            </a:r>
          </a:p>
        </p:txBody>
      </p:sp>
      <p:sp>
        <p:nvSpPr>
          <p:cNvPr id="60" name="Shape 60"/>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36 youth participants</a:t>
            </a:r>
          </a:p>
          <a:p>
            <a:pPr lvl="0">
              <a:buBlip>
                <a:blip r:embed="rId3"/>
              </a:buBlip>
              <a:defRPr sz="1800">
                <a:solidFill>
                  <a:srgbClr val="000000"/>
                </a:solidFill>
              </a:defRPr>
            </a:pPr>
            <a:r>
              <a:rPr sz="3400">
                <a:solidFill>
                  <a:srgbClr val="EEEEEE"/>
                </a:solidFill>
              </a:rPr>
              <a:t>Over a 1,000 patrons benefited from the space</a:t>
            </a:r>
          </a:p>
          <a:p>
            <a:pPr lvl="0">
              <a:buBlip>
                <a:blip r:embed="rId3"/>
              </a:buBlip>
              <a:defRPr sz="1800">
                <a:solidFill>
                  <a:srgbClr val="000000"/>
                </a:solidFill>
              </a:defRPr>
            </a:pPr>
            <a:r>
              <a:rPr sz="3400">
                <a:solidFill>
                  <a:srgbClr val="EEEEEE"/>
                </a:solidFill>
              </a:rPr>
              <a:t>Equipment available for checkout</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Lviv:</a:t>
            </a:r>
            <a:r>
              <a:rPr sz="2700" b="1" spc="-81">
                <a:solidFill>
                  <a:srgbClr val="EEEEEE"/>
                </a:solidFill>
              </a:rPr>
              <a:t> </a:t>
            </a:r>
          </a:p>
          <a:p>
            <a:pPr lvl="0">
              <a:defRPr sz="1800" b="0" spc="0">
                <a:solidFill>
                  <a:srgbClr val="000000"/>
                </a:solidFill>
              </a:defRPr>
            </a:pPr>
            <a:r>
              <a:rPr sz="2700" b="1" spc="-81">
                <a:solidFill>
                  <a:srgbClr val="EEEEEE"/>
                </a:solidFill>
              </a:rPr>
              <a:t>Medium Outreach</a:t>
            </a:r>
          </a:p>
        </p:txBody>
      </p:sp>
      <p:sp>
        <p:nvSpPr>
          <p:cNvPr id="65" name="Shape 65"/>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Exclusively for youth</a:t>
            </a:r>
          </a:p>
          <a:p>
            <a:pPr lvl="0">
              <a:buBlip>
                <a:blip r:embed="rId3"/>
              </a:buBlip>
              <a:defRPr sz="1800">
                <a:solidFill>
                  <a:srgbClr val="000000"/>
                </a:solidFill>
              </a:defRPr>
            </a:pPr>
            <a:r>
              <a:rPr sz="3400">
                <a:solidFill>
                  <a:srgbClr val="EEEEEE"/>
                </a:solidFill>
              </a:rPr>
              <a:t>Select group of youth participated</a:t>
            </a:r>
          </a:p>
          <a:p>
            <a:pPr lvl="0">
              <a:buBlip>
                <a:blip r:embed="rId3"/>
              </a:buBlip>
              <a:defRPr sz="1800">
                <a:solidFill>
                  <a:srgbClr val="000000"/>
                </a:solidFill>
              </a:defRPr>
            </a:pPr>
            <a:r>
              <a:rPr sz="3400">
                <a:solidFill>
                  <a:srgbClr val="EEEEEE"/>
                </a:solidFill>
              </a:rPr>
              <a:t>Focused on training and concerts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Shape 69"/>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Vradiivka:</a:t>
            </a:r>
            <a:r>
              <a:rPr sz="2700" b="1" spc="-81">
                <a:solidFill>
                  <a:srgbClr val="EEEEEE"/>
                </a:solidFill>
              </a:rPr>
              <a:t> </a:t>
            </a:r>
          </a:p>
          <a:p>
            <a:pPr lvl="0">
              <a:defRPr sz="1800" b="0" spc="0">
                <a:solidFill>
                  <a:srgbClr val="000000"/>
                </a:solidFill>
              </a:defRPr>
            </a:pPr>
            <a:r>
              <a:rPr sz="2700" b="1" spc="-81">
                <a:solidFill>
                  <a:srgbClr val="EEEEEE"/>
                </a:solidFill>
              </a:rPr>
              <a:t>Narrow Outreach</a:t>
            </a:r>
          </a:p>
        </p:txBody>
      </p:sp>
      <p:sp>
        <p:nvSpPr>
          <p:cNvPr id="70" name="Shape 70"/>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Focused on youth</a:t>
            </a:r>
          </a:p>
          <a:p>
            <a:pPr lvl="0">
              <a:buBlip>
                <a:blip r:embed="rId3"/>
              </a:buBlip>
              <a:defRPr sz="1800">
                <a:solidFill>
                  <a:srgbClr val="000000"/>
                </a:solidFill>
              </a:defRPr>
            </a:pPr>
            <a:r>
              <a:rPr sz="3400">
                <a:solidFill>
                  <a:srgbClr val="EEEEEE"/>
                </a:solidFill>
              </a:rPr>
              <a:t>Produced television programs</a:t>
            </a:r>
          </a:p>
          <a:p>
            <a:pPr lvl="0">
              <a:buBlip>
                <a:blip r:embed="rId3"/>
              </a:buBlip>
              <a:defRPr sz="1800">
                <a:solidFill>
                  <a:srgbClr val="000000"/>
                </a:solidFill>
              </a:defRPr>
            </a:pPr>
            <a:r>
              <a:rPr sz="3400">
                <a:solidFill>
                  <a:srgbClr val="EEEEEE"/>
                </a:solidFill>
              </a:rPr>
              <a:t>Programs broadcast on local TV station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p:nvPr>
        </p:nvSpPr>
        <p:spPr>
          <a:prstGeom prst="rect">
            <a:avLst/>
          </a:prstGeom>
        </p:spPr>
        <p:txBody>
          <a:bodyPr/>
          <a:lstStyle/>
          <a:p>
            <a:pPr lvl="1">
              <a:defRPr sz="1800" b="0" spc="0">
                <a:solidFill>
                  <a:srgbClr val="000000"/>
                </a:solidFill>
              </a:defRPr>
            </a:pPr>
            <a:r>
              <a:rPr sz="4800" b="1" spc="-144">
                <a:solidFill>
                  <a:srgbClr val="EEEEEE"/>
                </a:solidFill>
              </a:rPr>
              <a:t>Challenges</a:t>
            </a:r>
          </a:p>
        </p:txBody>
      </p:sp>
      <p:sp>
        <p:nvSpPr>
          <p:cNvPr id="75" name="Shape 75"/>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Procurement</a:t>
            </a:r>
          </a:p>
          <a:p>
            <a:pPr lvl="0">
              <a:buBlip>
                <a:blip r:embed="rId3"/>
              </a:buBlip>
              <a:defRPr sz="1800">
                <a:solidFill>
                  <a:srgbClr val="000000"/>
                </a:solidFill>
              </a:defRPr>
            </a:pPr>
            <a:r>
              <a:rPr sz="3400">
                <a:solidFill>
                  <a:srgbClr val="EEEEEE"/>
                </a:solidFill>
              </a:rPr>
              <a:t>Contest</a:t>
            </a:r>
          </a:p>
          <a:p>
            <a:pPr lvl="0">
              <a:buBlip>
                <a:blip r:embed="rId3"/>
              </a:buBlip>
              <a:defRPr sz="1800">
                <a:solidFill>
                  <a:srgbClr val="000000"/>
                </a:solidFill>
              </a:defRPr>
            </a:pPr>
            <a:r>
              <a:rPr sz="3400">
                <a:solidFill>
                  <a:srgbClr val="EEEEEE"/>
                </a:solidFill>
              </a:rPr>
              <a:t>Librarian Buy-in</a:t>
            </a:r>
          </a:p>
          <a:p>
            <a:pPr lvl="0">
              <a:buBlip>
                <a:blip r:embed="rId3"/>
              </a:buBlip>
              <a:defRPr sz="1800">
                <a:solidFill>
                  <a:srgbClr val="000000"/>
                </a:solidFill>
              </a:defRPr>
            </a:pPr>
            <a:r>
              <a:rPr sz="3400">
                <a:solidFill>
                  <a:srgbClr val="EEEEEE"/>
                </a:solidFill>
              </a:rPr>
              <a:t>Knowledge</a:t>
            </a:r>
          </a:p>
          <a:p>
            <a:pPr lvl="0">
              <a:buBlip>
                <a:blip r:embed="rId3"/>
              </a:buBlip>
              <a:defRPr sz="1800">
                <a:solidFill>
                  <a:srgbClr val="000000"/>
                </a:solidFill>
              </a:defRPr>
            </a:pPr>
            <a:r>
              <a:rPr sz="3400">
                <a:solidFill>
                  <a:srgbClr val="EEEEEE"/>
                </a:solidFill>
              </a:rPr>
              <a:t>Resources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p:nvPr/>
        </p:nvSpPr>
        <p:spPr>
          <a:xfrm>
            <a:off x="3724916" y="3727246"/>
            <a:ext cx="5554968" cy="2299108"/>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spcBef>
                <a:spcPts val="4200"/>
              </a:spcBef>
              <a:defRPr sz="1800">
                <a:solidFill>
                  <a:srgbClr val="000000"/>
                </a:solidFill>
              </a:defRPr>
            </a:pPr>
            <a:r>
              <a:rPr sz="5300" b="1" spc="-158">
                <a:solidFill>
                  <a:srgbClr val="EEEEEE"/>
                </a:solidFill>
                <a:latin typeface="+mn-lt"/>
                <a:ea typeface="+mn-ea"/>
                <a:cs typeface="+mn-cs"/>
                <a:sym typeface="Superclarendon"/>
              </a:rPr>
              <a:t>COMMUNITY </a:t>
            </a:r>
          </a:p>
          <a:p>
            <a:pPr lvl="0">
              <a:spcBef>
                <a:spcPts val="4200"/>
              </a:spcBef>
              <a:defRPr sz="1800">
                <a:solidFill>
                  <a:srgbClr val="000000"/>
                </a:solidFill>
              </a:defRPr>
            </a:pPr>
            <a:r>
              <a:rPr sz="5300" b="1" spc="-158">
                <a:solidFill>
                  <a:srgbClr val="EEEEEE"/>
                </a:solidFill>
                <a:latin typeface="+mn-lt"/>
                <a:ea typeface="+mn-ea"/>
                <a:cs typeface="+mn-cs"/>
                <a:sym typeface="Superclarendon"/>
              </a:rPr>
              <a:t>PARTNERS!!!!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83"/>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Lessons Learned</a:t>
            </a:r>
          </a:p>
        </p:txBody>
      </p:sp>
      <p:sp>
        <p:nvSpPr>
          <p:cNvPr id="84" name="Shape 84"/>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Motivated to create</a:t>
            </a:r>
          </a:p>
          <a:p>
            <a:pPr lvl="0">
              <a:buBlip>
                <a:blip r:embed="rId3"/>
              </a:buBlip>
              <a:defRPr sz="1800">
                <a:solidFill>
                  <a:srgbClr val="000000"/>
                </a:solidFill>
              </a:defRPr>
            </a:pPr>
            <a:r>
              <a:rPr sz="3400">
                <a:solidFill>
                  <a:srgbClr val="EEEEEE"/>
                </a:solidFill>
              </a:rPr>
              <a:t>No one-size-fits-all solution</a:t>
            </a:r>
          </a:p>
          <a:p>
            <a:pPr lvl="0">
              <a:buBlip>
                <a:blip r:embed="rId3"/>
              </a:buBlip>
              <a:defRPr sz="1800">
                <a:solidFill>
                  <a:srgbClr val="000000"/>
                </a:solidFill>
              </a:defRPr>
            </a:pPr>
            <a:r>
              <a:rPr sz="3400">
                <a:solidFill>
                  <a:srgbClr val="EEEEEE"/>
                </a:solidFill>
              </a:rPr>
              <a:t>Need for strong leadership</a:t>
            </a:r>
          </a:p>
          <a:p>
            <a:pPr lvl="0">
              <a:buBlip>
                <a:blip r:embed="rId3"/>
              </a:buBlip>
              <a:defRPr sz="1800">
                <a:solidFill>
                  <a:srgbClr val="000000"/>
                </a:solidFill>
              </a:defRPr>
            </a:pPr>
            <a:r>
              <a:rPr sz="3400">
                <a:solidFill>
                  <a:srgbClr val="EEEEEE"/>
                </a:solidFill>
              </a:rPr>
              <a:t>Access to equipment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prstGeom prst="rect">
            <a:avLst/>
          </a:prstGeom>
        </p:spPr>
        <p:txBody>
          <a:bodyPr/>
          <a:lstStyle/>
          <a:p>
            <a:pPr lvl="0">
              <a:defRPr sz="1800" b="0" spc="0">
                <a:solidFill>
                  <a:srgbClr val="000000"/>
                </a:solidFill>
              </a:defRPr>
            </a:pPr>
            <a:r>
              <a:rPr sz="4800" b="1" spc="-144">
                <a:solidFill>
                  <a:srgbClr val="EEEEEE"/>
                </a:solidFill>
              </a:rPr>
              <a:t>Lessons Learned</a:t>
            </a:r>
          </a:p>
        </p:txBody>
      </p:sp>
      <p:sp>
        <p:nvSpPr>
          <p:cNvPr id="89" name="Shape 89"/>
          <p:cNvSpPr>
            <a:spLocks noGrp="1"/>
          </p:cNvSpPr>
          <p:nvPr>
            <p:ph type="body" idx="1"/>
          </p:nvPr>
        </p:nvSpPr>
        <p:spPr>
          <a:prstGeom prst="rect">
            <a:avLst/>
          </a:prstGeom>
        </p:spPr>
        <p:txBody>
          <a:bodyPr/>
          <a:lstStyle/>
          <a:p>
            <a:pPr lvl="0">
              <a:buBlip>
                <a:blip r:embed="rId3"/>
              </a:buBlip>
              <a:defRPr sz="1800">
                <a:solidFill>
                  <a:srgbClr val="000000"/>
                </a:solidFill>
              </a:defRPr>
            </a:pPr>
            <a:r>
              <a:rPr sz="3400">
                <a:solidFill>
                  <a:srgbClr val="EEEEEE"/>
                </a:solidFill>
              </a:rPr>
              <a:t>Appropriate usage</a:t>
            </a:r>
          </a:p>
          <a:p>
            <a:pPr lvl="0">
              <a:buBlip>
                <a:blip r:embed="rId3"/>
              </a:buBlip>
              <a:defRPr sz="1800">
                <a:solidFill>
                  <a:srgbClr val="000000"/>
                </a:solidFill>
              </a:defRPr>
            </a:pPr>
            <a:r>
              <a:rPr sz="3400">
                <a:solidFill>
                  <a:srgbClr val="EEEEEE"/>
                </a:solidFill>
              </a:rPr>
              <a:t>Knowledge</a:t>
            </a:r>
          </a:p>
          <a:p>
            <a:pPr lvl="0">
              <a:buBlip>
                <a:blip r:embed="rId3"/>
              </a:buBlip>
              <a:defRPr sz="1800">
                <a:solidFill>
                  <a:srgbClr val="000000"/>
                </a:solidFill>
              </a:defRPr>
            </a:pPr>
            <a:r>
              <a:rPr sz="3400">
                <a:solidFill>
                  <a:srgbClr val="EEEEEE"/>
                </a:solidFill>
              </a:rPr>
              <a:t>Patience</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6">
  <a:themeElements>
    <a:clrScheme name="New_Template6">
      <a:dk1>
        <a:srgbClr val="000000"/>
      </a:dk1>
      <a:lt1>
        <a:srgbClr val="EEEEEE"/>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a:ea typeface="Superclarendon"/>
        <a:cs typeface="Superclarendon"/>
      </a:majorFont>
      <a:minorFont>
        <a:latin typeface="Superclarendon"/>
        <a:ea typeface="Superclarendon"/>
        <a:cs typeface="Superclarendon"/>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EEEEEE"/>
            </a:solidFill>
            <a:effectLst>
              <a:outerShdw blurRad="25400" dist="25400" dir="2388334" rotWithShape="0">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800" b="0" i="0" u="none" strike="noStrike" cap="none" spc="0" normalizeH="0" baseline="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6">
  <a:themeElements>
    <a:clrScheme name="New_Template6">
      <a:dk1>
        <a:srgbClr val="000000"/>
      </a:dk1>
      <a:lt1>
        <a:srgbClr val="FFFFFF"/>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a:ea typeface="Superclarendon"/>
        <a:cs typeface="Superclarendon"/>
      </a:majorFont>
      <a:minorFont>
        <a:latin typeface="Superclarendon"/>
        <a:ea typeface="Superclarendon"/>
        <a:cs typeface="Superclarendon"/>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000" b="0" i="0" u="none" strike="noStrike" cap="none" spc="0" normalizeH="0" baseline="0">
            <a:ln>
              <a:noFill/>
            </a:ln>
            <a:solidFill>
              <a:srgbClr val="EEEEEE"/>
            </a:solidFill>
            <a:effectLst>
              <a:outerShdw blurRad="25400" dist="25400" dir="2388334" rotWithShape="0">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800" b="0" i="0" u="none" strike="noStrike" cap="none" spc="0" normalizeH="0" baseline="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408</Words>
  <Application>Microsoft Office PowerPoint</Application>
  <PresentationFormat>Custom</PresentationFormat>
  <Paragraphs>88</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New_Template6</vt:lpstr>
      <vt:lpstr>Creation Spaces</vt:lpstr>
      <vt:lpstr>History</vt:lpstr>
      <vt:lpstr>Antratsit:  Broad Outreach</vt:lpstr>
      <vt:lpstr>Kharkiv:  Narrow Outreach</vt:lpstr>
      <vt:lpstr>Kherson:  Medium Outreach</vt:lpstr>
      <vt:lpstr>Lviv:  Medium Outreach</vt:lpstr>
      <vt:lpstr>Vradiivka:  Narrow Outreach</vt:lpstr>
      <vt:lpstr>Challenges</vt:lpstr>
      <vt:lpstr>PowerPoint Presentation</vt:lpstr>
      <vt:lpstr>Lessons Learned</vt:lpstr>
      <vt:lpstr>Lessons Learned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Creation Spaces</dc:title>
  <dc:creator>Lindsay</dc:creator>
  <cp:lastModifiedBy>Lindsay Bealko</cp:lastModifiedBy>
  <cp:revision>1</cp:revision>
  <dcterms:modified xsi:type="dcterms:W3CDTF">2014-11-28T10:39:09Z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Jive_LatestUserAccountName" pid="2">
    <vt:lpwstr>dganea</vt:lpwstr>
  </property>
  <property fmtid="{D5CDD505-2E9C-101B-9397-08002B2CF9AE}" name="Offisync_UniqueId" pid="3">
    <vt:lpwstr>6274</vt:lpwstr>
  </property>
  <property fmtid="{D5CDD505-2E9C-101B-9397-08002B2CF9AE}" name="Offisync_UpdateToken" pid="4">
    <vt:lpwstr>1</vt:lpwstr>
  </property>
  <property fmtid="{D5CDD505-2E9C-101B-9397-08002B2CF9AE}" name="Offisync_ServerID" pid="5">
    <vt:lpwstr>896bf3f1-d804-43f3-a575-f5b251661da6</vt:lpwstr>
  </property>
  <property fmtid="{D5CDD505-2E9C-101B-9397-08002B2CF9AE}" name="Offisync_ProviderInitializationData" pid="6">
    <vt:lpwstr>https://spaces.gatesfoundation.org</vt:lpwstr>
  </property>
  <property fmtid="{D5CDD505-2E9C-101B-9397-08002B2CF9AE}" name="Jive_VersionGuid" pid="7">
    <vt:lpwstr>51a8cc25-930e-4bd6-a7bf-135f818f643c</vt:lpwstr>
  </property>
</Properties>
</file>